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5668950" cx="10077450"/>
  <p:notesSz cx="7559675" cy="10691800"/>
  <p:embeddedFontLst>
    <p:embeddedFont>
      <p:font typeface="Space Mono"/>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SpaceMon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SpaceMono-italic.fntdata"/><Relationship Id="rId50" Type="http://schemas.openxmlformats.org/officeDocument/2006/relationships/font" Target="fonts/SpaceMono-bold.fntdata"/><Relationship Id="rId52" Type="http://schemas.openxmlformats.org/officeDocument/2006/relationships/font" Target="fonts/SpaceMon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66900d383d_1_87: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266900d383d_1_8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66900d383d_1_31: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266900d383d_1_3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66900d383d_1_3: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g266900d383d_1_3: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66900d383d_1_53: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g266900d383d_1_53: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66900d383d_1_38: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g266900d383d_1_3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66900d383d_1_9: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g266900d383d_1_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66900d383d_1_22: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g266900d383d_1_2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b2b7bde338_0_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g2b2b7bde338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668d203d35_0_13: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g2668d203d35_0_13: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66900d383d_3_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266900d383d_3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66900d383d_3_1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g266900d383d_3_1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66900d383d_3_16: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g266900d383d_3_1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668d203d35_0_25: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g2668d203d35_0_2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66900d383d_1_6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g266900d383d_1_6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668d203d35_0_19: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g2668d203d35_0_1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66900d383d_1_46: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g266900d383d_1_4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66900d383d_3_45: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g266900d383d_3_4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66900d383d_1_67: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g266900d383d_1_6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66900d383d_1_75: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g266900d383d_1_7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2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2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9" name="Shape 9"/>
        <p:cNvGrpSpPr/>
        <p:nvPr/>
      </p:nvGrpSpPr>
      <p:grpSpPr>
        <a:xfrm>
          <a:off x="0" y="0"/>
          <a:ext cx="0" cy="0"/>
          <a:chOff x="0" y="0"/>
          <a:chExt cx="0" cy="0"/>
        </a:xfrm>
      </p:grpSpPr>
      <p:sp>
        <p:nvSpPr>
          <p:cNvPr id="10" name="Google Shape;10;p2"/>
          <p:cNvSpPr txBox="1"/>
          <p:nvPr/>
        </p:nvSpPr>
        <p:spPr>
          <a:xfrm>
            <a:off x="-1353775" y="2397325"/>
            <a:ext cx="4456200" cy="12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0" name="Shape 40"/>
        <p:cNvGrpSpPr/>
        <p:nvPr/>
      </p:nvGrpSpPr>
      <p:grpSpPr>
        <a:xfrm>
          <a:off x="0" y="0"/>
          <a:ext cx="0" cy="0"/>
          <a:chOff x="0" y="0"/>
          <a:chExt cx="0" cy="0"/>
        </a:xfrm>
      </p:grpSpPr>
      <p:sp>
        <p:nvSpPr>
          <p:cNvPr id="41" name="Google Shape;41;p11"/>
          <p:cNvSpPr txBox="1"/>
          <p:nvPr>
            <p:ph type="title"/>
          </p:nvPr>
        </p:nvSpPr>
        <p:spPr>
          <a:xfrm>
            <a:off x="503640" y="225720"/>
            <a:ext cx="9068040" cy="9457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1"/>
          <p:cNvSpPr txBox="1"/>
          <p:nvPr>
            <p:ph idx="1" type="body"/>
          </p:nvPr>
        </p:nvSpPr>
        <p:spPr>
          <a:xfrm>
            <a:off x="503640" y="1326240"/>
            <a:ext cx="9068760" cy="15678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3" name="Google Shape;43;p11"/>
          <p:cNvSpPr txBox="1"/>
          <p:nvPr>
            <p:ph idx="2" type="body"/>
          </p:nvPr>
        </p:nvSpPr>
        <p:spPr>
          <a:xfrm>
            <a:off x="503640" y="3043440"/>
            <a:ext cx="9068760" cy="15678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4" name="Shape 44"/>
        <p:cNvGrpSpPr/>
        <p:nvPr/>
      </p:nvGrpSpPr>
      <p:grpSpPr>
        <a:xfrm>
          <a:off x="0" y="0"/>
          <a:ext cx="0" cy="0"/>
          <a:chOff x="0" y="0"/>
          <a:chExt cx="0" cy="0"/>
        </a:xfrm>
      </p:grpSpPr>
      <p:sp>
        <p:nvSpPr>
          <p:cNvPr id="45" name="Google Shape;45;p12"/>
          <p:cNvSpPr txBox="1"/>
          <p:nvPr>
            <p:ph type="title"/>
          </p:nvPr>
        </p:nvSpPr>
        <p:spPr>
          <a:xfrm>
            <a:off x="503640" y="225720"/>
            <a:ext cx="9068040" cy="9457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12"/>
          <p:cNvSpPr txBox="1"/>
          <p:nvPr>
            <p:ph idx="1" type="body"/>
          </p:nvPr>
        </p:nvSpPr>
        <p:spPr>
          <a:xfrm>
            <a:off x="503640" y="1326240"/>
            <a:ext cx="4425480" cy="15678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7" name="Google Shape;47;p12"/>
          <p:cNvSpPr txBox="1"/>
          <p:nvPr>
            <p:ph idx="2" type="body"/>
          </p:nvPr>
        </p:nvSpPr>
        <p:spPr>
          <a:xfrm>
            <a:off x="5150880" y="1326240"/>
            <a:ext cx="4425480" cy="15678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8" name="Google Shape;48;p12"/>
          <p:cNvSpPr txBox="1"/>
          <p:nvPr>
            <p:ph idx="3" type="body"/>
          </p:nvPr>
        </p:nvSpPr>
        <p:spPr>
          <a:xfrm>
            <a:off x="503640" y="3043440"/>
            <a:ext cx="4425480" cy="15678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9" name="Google Shape;49;p12"/>
          <p:cNvSpPr txBox="1"/>
          <p:nvPr>
            <p:ph idx="4" type="body"/>
          </p:nvPr>
        </p:nvSpPr>
        <p:spPr>
          <a:xfrm>
            <a:off x="5150880" y="3043440"/>
            <a:ext cx="4425480" cy="15678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50" name="Shape 50"/>
        <p:cNvGrpSpPr/>
        <p:nvPr/>
      </p:nvGrpSpPr>
      <p:grpSpPr>
        <a:xfrm>
          <a:off x="0" y="0"/>
          <a:ext cx="0" cy="0"/>
          <a:chOff x="0" y="0"/>
          <a:chExt cx="0" cy="0"/>
        </a:xfrm>
      </p:grpSpPr>
      <p:sp>
        <p:nvSpPr>
          <p:cNvPr id="51" name="Google Shape;51;p13"/>
          <p:cNvSpPr txBox="1"/>
          <p:nvPr>
            <p:ph type="title"/>
          </p:nvPr>
        </p:nvSpPr>
        <p:spPr>
          <a:xfrm>
            <a:off x="503640" y="225720"/>
            <a:ext cx="9068040" cy="9457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3"/>
          <p:cNvSpPr txBox="1"/>
          <p:nvPr>
            <p:ph idx="1" type="body"/>
          </p:nvPr>
        </p:nvSpPr>
        <p:spPr>
          <a:xfrm>
            <a:off x="503640" y="1326240"/>
            <a:ext cx="2919960" cy="15678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3" name="Google Shape;53;p13"/>
          <p:cNvSpPr txBox="1"/>
          <p:nvPr>
            <p:ph idx="2" type="body"/>
          </p:nvPr>
        </p:nvSpPr>
        <p:spPr>
          <a:xfrm>
            <a:off x="3570120" y="1326240"/>
            <a:ext cx="2919960" cy="15678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4" name="Google Shape;54;p13"/>
          <p:cNvSpPr txBox="1"/>
          <p:nvPr>
            <p:ph idx="3" type="body"/>
          </p:nvPr>
        </p:nvSpPr>
        <p:spPr>
          <a:xfrm>
            <a:off x="6636240" y="1326240"/>
            <a:ext cx="2919960" cy="15678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5" name="Google Shape;55;p13"/>
          <p:cNvSpPr txBox="1"/>
          <p:nvPr>
            <p:ph idx="4" type="body"/>
          </p:nvPr>
        </p:nvSpPr>
        <p:spPr>
          <a:xfrm>
            <a:off x="503640" y="3043440"/>
            <a:ext cx="2919960" cy="15678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6" name="Google Shape;56;p13"/>
          <p:cNvSpPr txBox="1"/>
          <p:nvPr>
            <p:ph idx="5" type="body"/>
          </p:nvPr>
        </p:nvSpPr>
        <p:spPr>
          <a:xfrm>
            <a:off x="3570120" y="3043440"/>
            <a:ext cx="2919960" cy="15678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7" name="Google Shape;57;p13"/>
          <p:cNvSpPr txBox="1"/>
          <p:nvPr>
            <p:ph idx="6" type="body"/>
          </p:nvPr>
        </p:nvSpPr>
        <p:spPr>
          <a:xfrm>
            <a:off x="6636240" y="3043440"/>
            <a:ext cx="2919960" cy="15678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61" name="Shape 61"/>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62" name="Shape 62"/>
        <p:cNvGrpSpPr/>
        <p:nvPr/>
      </p:nvGrpSpPr>
      <p:grpSpPr>
        <a:xfrm>
          <a:off x="0" y="0"/>
          <a:ext cx="0" cy="0"/>
          <a:chOff x="0" y="0"/>
          <a:chExt cx="0" cy="0"/>
        </a:xfrm>
      </p:grpSpPr>
      <p:sp>
        <p:nvSpPr>
          <p:cNvPr id="63" name="Google Shape;63;p16"/>
          <p:cNvSpPr txBox="1"/>
          <p:nvPr>
            <p:ph type="title"/>
          </p:nvPr>
        </p:nvSpPr>
        <p:spPr>
          <a:xfrm>
            <a:off x="503640" y="225720"/>
            <a:ext cx="9068040" cy="9457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6"/>
          <p:cNvSpPr txBox="1"/>
          <p:nvPr>
            <p:ph idx="1" type="subTitle"/>
          </p:nvPr>
        </p:nvSpPr>
        <p:spPr>
          <a:xfrm>
            <a:off x="503640" y="1326240"/>
            <a:ext cx="9068760" cy="3287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65" name="Shape 65"/>
        <p:cNvGrpSpPr/>
        <p:nvPr/>
      </p:nvGrpSpPr>
      <p:grpSpPr>
        <a:xfrm>
          <a:off x="0" y="0"/>
          <a:ext cx="0" cy="0"/>
          <a:chOff x="0" y="0"/>
          <a:chExt cx="0" cy="0"/>
        </a:xfrm>
      </p:grpSpPr>
      <p:sp>
        <p:nvSpPr>
          <p:cNvPr id="66" name="Google Shape;66;p17"/>
          <p:cNvSpPr txBox="1"/>
          <p:nvPr>
            <p:ph type="title"/>
          </p:nvPr>
        </p:nvSpPr>
        <p:spPr>
          <a:xfrm>
            <a:off x="503640" y="225720"/>
            <a:ext cx="9068040" cy="9457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7"/>
          <p:cNvSpPr txBox="1"/>
          <p:nvPr>
            <p:ph idx="1" type="body"/>
          </p:nvPr>
        </p:nvSpPr>
        <p:spPr>
          <a:xfrm>
            <a:off x="503640" y="1326240"/>
            <a:ext cx="9068760" cy="3287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68" name="Shape 68"/>
        <p:cNvGrpSpPr/>
        <p:nvPr/>
      </p:nvGrpSpPr>
      <p:grpSpPr>
        <a:xfrm>
          <a:off x="0" y="0"/>
          <a:ext cx="0" cy="0"/>
          <a:chOff x="0" y="0"/>
          <a:chExt cx="0" cy="0"/>
        </a:xfrm>
      </p:grpSpPr>
      <p:sp>
        <p:nvSpPr>
          <p:cNvPr id="69" name="Google Shape;69;p18"/>
          <p:cNvSpPr txBox="1"/>
          <p:nvPr>
            <p:ph type="title"/>
          </p:nvPr>
        </p:nvSpPr>
        <p:spPr>
          <a:xfrm>
            <a:off x="503640" y="225720"/>
            <a:ext cx="9068040" cy="9457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8"/>
          <p:cNvSpPr txBox="1"/>
          <p:nvPr>
            <p:ph idx="1" type="body"/>
          </p:nvPr>
        </p:nvSpPr>
        <p:spPr>
          <a:xfrm>
            <a:off x="503640" y="1326240"/>
            <a:ext cx="4425480" cy="3287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1" name="Google Shape;71;p18"/>
          <p:cNvSpPr txBox="1"/>
          <p:nvPr>
            <p:ph idx="2" type="body"/>
          </p:nvPr>
        </p:nvSpPr>
        <p:spPr>
          <a:xfrm>
            <a:off x="5150880" y="1326240"/>
            <a:ext cx="4425480" cy="3287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2" name="Shape 72"/>
        <p:cNvGrpSpPr/>
        <p:nvPr/>
      </p:nvGrpSpPr>
      <p:grpSpPr>
        <a:xfrm>
          <a:off x="0" y="0"/>
          <a:ext cx="0" cy="0"/>
          <a:chOff x="0" y="0"/>
          <a:chExt cx="0" cy="0"/>
        </a:xfrm>
      </p:grpSpPr>
      <p:sp>
        <p:nvSpPr>
          <p:cNvPr id="73" name="Google Shape;73;p19"/>
          <p:cNvSpPr txBox="1"/>
          <p:nvPr>
            <p:ph type="title"/>
          </p:nvPr>
        </p:nvSpPr>
        <p:spPr>
          <a:xfrm>
            <a:off x="503640" y="225720"/>
            <a:ext cx="9068040" cy="9457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74" name="Shape 74"/>
        <p:cNvGrpSpPr/>
        <p:nvPr/>
      </p:nvGrpSpPr>
      <p:grpSpPr>
        <a:xfrm>
          <a:off x="0" y="0"/>
          <a:ext cx="0" cy="0"/>
          <a:chOff x="0" y="0"/>
          <a:chExt cx="0" cy="0"/>
        </a:xfrm>
      </p:grpSpPr>
      <p:sp>
        <p:nvSpPr>
          <p:cNvPr id="75" name="Google Shape;75;p20"/>
          <p:cNvSpPr txBox="1"/>
          <p:nvPr>
            <p:ph idx="1" type="subTitle"/>
          </p:nvPr>
        </p:nvSpPr>
        <p:spPr>
          <a:xfrm>
            <a:off x="503640" y="225720"/>
            <a:ext cx="9068040" cy="438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76" name="Shape 76"/>
        <p:cNvGrpSpPr/>
        <p:nvPr/>
      </p:nvGrpSpPr>
      <p:grpSpPr>
        <a:xfrm>
          <a:off x="0" y="0"/>
          <a:ext cx="0" cy="0"/>
          <a:chOff x="0" y="0"/>
          <a:chExt cx="0" cy="0"/>
        </a:xfrm>
      </p:grpSpPr>
      <p:sp>
        <p:nvSpPr>
          <p:cNvPr id="77" name="Google Shape;77;p21"/>
          <p:cNvSpPr txBox="1"/>
          <p:nvPr>
            <p:ph type="title"/>
          </p:nvPr>
        </p:nvSpPr>
        <p:spPr>
          <a:xfrm>
            <a:off x="503640" y="225720"/>
            <a:ext cx="9068040" cy="9457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1"/>
          <p:cNvSpPr txBox="1"/>
          <p:nvPr>
            <p:ph idx="1" type="body"/>
          </p:nvPr>
        </p:nvSpPr>
        <p:spPr>
          <a:xfrm>
            <a:off x="503640" y="1326240"/>
            <a:ext cx="4425480" cy="15678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9" name="Google Shape;79;p21"/>
          <p:cNvSpPr txBox="1"/>
          <p:nvPr>
            <p:ph idx="2" type="body"/>
          </p:nvPr>
        </p:nvSpPr>
        <p:spPr>
          <a:xfrm>
            <a:off x="5150880" y="1326240"/>
            <a:ext cx="4425480" cy="3287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0" name="Google Shape;80;p21"/>
          <p:cNvSpPr txBox="1"/>
          <p:nvPr>
            <p:ph idx="3" type="body"/>
          </p:nvPr>
        </p:nvSpPr>
        <p:spPr>
          <a:xfrm>
            <a:off x="503640" y="3043440"/>
            <a:ext cx="4425480" cy="15678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1" name="Shape 11"/>
        <p:cNvGrpSpPr/>
        <p:nvPr/>
      </p:nvGrpSpPr>
      <p:grpSpPr>
        <a:xfrm>
          <a:off x="0" y="0"/>
          <a:ext cx="0" cy="0"/>
          <a:chOff x="0" y="0"/>
          <a:chExt cx="0" cy="0"/>
        </a:xfrm>
      </p:grpSpPr>
      <p:sp>
        <p:nvSpPr>
          <p:cNvPr id="12" name="Google Shape;12;p3"/>
          <p:cNvSpPr txBox="1"/>
          <p:nvPr>
            <p:ph type="title"/>
          </p:nvPr>
        </p:nvSpPr>
        <p:spPr>
          <a:xfrm>
            <a:off x="503640" y="225720"/>
            <a:ext cx="9068040" cy="9457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3"/>
          <p:cNvSpPr txBox="1"/>
          <p:nvPr>
            <p:ph idx="1" type="subTitle"/>
          </p:nvPr>
        </p:nvSpPr>
        <p:spPr>
          <a:xfrm>
            <a:off x="503640" y="1326240"/>
            <a:ext cx="9068760" cy="3287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1" name="Shape 81"/>
        <p:cNvGrpSpPr/>
        <p:nvPr/>
      </p:nvGrpSpPr>
      <p:grpSpPr>
        <a:xfrm>
          <a:off x="0" y="0"/>
          <a:ext cx="0" cy="0"/>
          <a:chOff x="0" y="0"/>
          <a:chExt cx="0" cy="0"/>
        </a:xfrm>
      </p:grpSpPr>
      <p:sp>
        <p:nvSpPr>
          <p:cNvPr id="82" name="Google Shape;82;p22"/>
          <p:cNvSpPr txBox="1"/>
          <p:nvPr>
            <p:ph type="title"/>
          </p:nvPr>
        </p:nvSpPr>
        <p:spPr>
          <a:xfrm>
            <a:off x="503640" y="225720"/>
            <a:ext cx="9068040" cy="9457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2"/>
          <p:cNvSpPr txBox="1"/>
          <p:nvPr>
            <p:ph idx="1" type="body"/>
          </p:nvPr>
        </p:nvSpPr>
        <p:spPr>
          <a:xfrm>
            <a:off x="503640" y="1326240"/>
            <a:ext cx="4425480" cy="3287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4" name="Google Shape;84;p22"/>
          <p:cNvSpPr txBox="1"/>
          <p:nvPr>
            <p:ph idx="2" type="body"/>
          </p:nvPr>
        </p:nvSpPr>
        <p:spPr>
          <a:xfrm>
            <a:off x="5150880" y="1326240"/>
            <a:ext cx="4425480" cy="15678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5" name="Google Shape;85;p22"/>
          <p:cNvSpPr txBox="1"/>
          <p:nvPr>
            <p:ph idx="3" type="body"/>
          </p:nvPr>
        </p:nvSpPr>
        <p:spPr>
          <a:xfrm>
            <a:off x="5150880" y="3043440"/>
            <a:ext cx="4425480" cy="15678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86" name="Shape 86"/>
        <p:cNvGrpSpPr/>
        <p:nvPr/>
      </p:nvGrpSpPr>
      <p:grpSpPr>
        <a:xfrm>
          <a:off x="0" y="0"/>
          <a:ext cx="0" cy="0"/>
          <a:chOff x="0" y="0"/>
          <a:chExt cx="0" cy="0"/>
        </a:xfrm>
      </p:grpSpPr>
      <p:sp>
        <p:nvSpPr>
          <p:cNvPr id="87" name="Google Shape;87;p23"/>
          <p:cNvSpPr txBox="1"/>
          <p:nvPr>
            <p:ph type="title"/>
          </p:nvPr>
        </p:nvSpPr>
        <p:spPr>
          <a:xfrm>
            <a:off x="503640" y="225720"/>
            <a:ext cx="9068040" cy="9457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23"/>
          <p:cNvSpPr txBox="1"/>
          <p:nvPr>
            <p:ph idx="1" type="body"/>
          </p:nvPr>
        </p:nvSpPr>
        <p:spPr>
          <a:xfrm>
            <a:off x="503640" y="1326240"/>
            <a:ext cx="4425480" cy="15678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9" name="Google Shape;89;p23"/>
          <p:cNvSpPr txBox="1"/>
          <p:nvPr>
            <p:ph idx="2" type="body"/>
          </p:nvPr>
        </p:nvSpPr>
        <p:spPr>
          <a:xfrm>
            <a:off x="5150880" y="1326240"/>
            <a:ext cx="4425480" cy="15678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0" name="Google Shape;90;p23"/>
          <p:cNvSpPr txBox="1"/>
          <p:nvPr>
            <p:ph idx="3" type="body"/>
          </p:nvPr>
        </p:nvSpPr>
        <p:spPr>
          <a:xfrm>
            <a:off x="503640" y="3043440"/>
            <a:ext cx="9068760" cy="15678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91" name="Shape 91"/>
        <p:cNvGrpSpPr/>
        <p:nvPr/>
      </p:nvGrpSpPr>
      <p:grpSpPr>
        <a:xfrm>
          <a:off x="0" y="0"/>
          <a:ext cx="0" cy="0"/>
          <a:chOff x="0" y="0"/>
          <a:chExt cx="0" cy="0"/>
        </a:xfrm>
      </p:grpSpPr>
      <p:sp>
        <p:nvSpPr>
          <p:cNvPr id="92" name="Google Shape;92;p24"/>
          <p:cNvSpPr txBox="1"/>
          <p:nvPr>
            <p:ph type="title"/>
          </p:nvPr>
        </p:nvSpPr>
        <p:spPr>
          <a:xfrm>
            <a:off x="503640" y="225720"/>
            <a:ext cx="9068040" cy="9457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24"/>
          <p:cNvSpPr txBox="1"/>
          <p:nvPr>
            <p:ph idx="1" type="body"/>
          </p:nvPr>
        </p:nvSpPr>
        <p:spPr>
          <a:xfrm>
            <a:off x="503640" y="1326240"/>
            <a:ext cx="9068760" cy="15678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4" name="Google Shape;94;p24"/>
          <p:cNvSpPr txBox="1"/>
          <p:nvPr>
            <p:ph idx="2" type="body"/>
          </p:nvPr>
        </p:nvSpPr>
        <p:spPr>
          <a:xfrm>
            <a:off x="503640" y="3043440"/>
            <a:ext cx="9068760" cy="15678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95" name="Shape 95"/>
        <p:cNvGrpSpPr/>
        <p:nvPr/>
      </p:nvGrpSpPr>
      <p:grpSpPr>
        <a:xfrm>
          <a:off x="0" y="0"/>
          <a:ext cx="0" cy="0"/>
          <a:chOff x="0" y="0"/>
          <a:chExt cx="0" cy="0"/>
        </a:xfrm>
      </p:grpSpPr>
      <p:sp>
        <p:nvSpPr>
          <p:cNvPr id="96" name="Google Shape;96;p25"/>
          <p:cNvSpPr txBox="1"/>
          <p:nvPr>
            <p:ph type="title"/>
          </p:nvPr>
        </p:nvSpPr>
        <p:spPr>
          <a:xfrm>
            <a:off x="503640" y="225720"/>
            <a:ext cx="9068040" cy="9457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25"/>
          <p:cNvSpPr txBox="1"/>
          <p:nvPr>
            <p:ph idx="1" type="body"/>
          </p:nvPr>
        </p:nvSpPr>
        <p:spPr>
          <a:xfrm>
            <a:off x="503640" y="1326240"/>
            <a:ext cx="4425480" cy="15678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8" name="Google Shape;98;p25"/>
          <p:cNvSpPr txBox="1"/>
          <p:nvPr>
            <p:ph idx="2" type="body"/>
          </p:nvPr>
        </p:nvSpPr>
        <p:spPr>
          <a:xfrm>
            <a:off x="5150880" y="1326240"/>
            <a:ext cx="4425480" cy="15678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9" name="Google Shape;99;p25"/>
          <p:cNvSpPr txBox="1"/>
          <p:nvPr>
            <p:ph idx="3" type="body"/>
          </p:nvPr>
        </p:nvSpPr>
        <p:spPr>
          <a:xfrm>
            <a:off x="503640" y="3043440"/>
            <a:ext cx="4425480" cy="15678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0" name="Google Shape;100;p25"/>
          <p:cNvSpPr txBox="1"/>
          <p:nvPr>
            <p:ph idx="4" type="body"/>
          </p:nvPr>
        </p:nvSpPr>
        <p:spPr>
          <a:xfrm>
            <a:off x="5150880" y="3043440"/>
            <a:ext cx="4425480" cy="15678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01" name="Shape 101"/>
        <p:cNvGrpSpPr/>
        <p:nvPr/>
      </p:nvGrpSpPr>
      <p:grpSpPr>
        <a:xfrm>
          <a:off x="0" y="0"/>
          <a:ext cx="0" cy="0"/>
          <a:chOff x="0" y="0"/>
          <a:chExt cx="0" cy="0"/>
        </a:xfrm>
      </p:grpSpPr>
      <p:sp>
        <p:nvSpPr>
          <p:cNvPr id="102" name="Google Shape;102;p26"/>
          <p:cNvSpPr txBox="1"/>
          <p:nvPr>
            <p:ph type="title"/>
          </p:nvPr>
        </p:nvSpPr>
        <p:spPr>
          <a:xfrm>
            <a:off x="503640" y="225720"/>
            <a:ext cx="9068040" cy="9457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26"/>
          <p:cNvSpPr txBox="1"/>
          <p:nvPr>
            <p:ph idx="1" type="body"/>
          </p:nvPr>
        </p:nvSpPr>
        <p:spPr>
          <a:xfrm>
            <a:off x="503640" y="1326240"/>
            <a:ext cx="2919960" cy="15678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4" name="Google Shape;104;p26"/>
          <p:cNvSpPr txBox="1"/>
          <p:nvPr>
            <p:ph idx="2" type="body"/>
          </p:nvPr>
        </p:nvSpPr>
        <p:spPr>
          <a:xfrm>
            <a:off x="3570120" y="1326240"/>
            <a:ext cx="2919960" cy="15678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5" name="Google Shape;105;p26"/>
          <p:cNvSpPr txBox="1"/>
          <p:nvPr>
            <p:ph idx="3" type="body"/>
          </p:nvPr>
        </p:nvSpPr>
        <p:spPr>
          <a:xfrm>
            <a:off x="6636240" y="1326240"/>
            <a:ext cx="2919960" cy="15678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6" name="Google Shape;106;p26"/>
          <p:cNvSpPr txBox="1"/>
          <p:nvPr>
            <p:ph idx="4" type="body"/>
          </p:nvPr>
        </p:nvSpPr>
        <p:spPr>
          <a:xfrm>
            <a:off x="503640" y="3043440"/>
            <a:ext cx="2919960" cy="15678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7" name="Google Shape;107;p26"/>
          <p:cNvSpPr txBox="1"/>
          <p:nvPr>
            <p:ph idx="5" type="body"/>
          </p:nvPr>
        </p:nvSpPr>
        <p:spPr>
          <a:xfrm>
            <a:off x="3570120" y="3043440"/>
            <a:ext cx="2919960" cy="15678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8" name="Google Shape;108;p26"/>
          <p:cNvSpPr txBox="1"/>
          <p:nvPr>
            <p:ph idx="6" type="body"/>
          </p:nvPr>
        </p:nvSpPr>
        <p:spPr>
          <a:xfrm>
            <a:off x="6636240" y="3043440"/>
            <a:ext cx="2919960" cy="15678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4" name="Shape 14"/>
        <p:cNvGrpSpPr/>
        <p:nvPr/>
      </p:nvGrpSpPr>
      <p:grpSpPr>
        <a:xfrm>
          <a:off x="0" y="0"/>
          <a:ext cx="0" cy="0"/>
          <a:chOff x="0" y="0"/>
          <a:chExt cx="0" cy="0"/>
        </a:xfrm>
      </p:grpSpPr>
      <p:sp>
        <p:nvSpPr>
          <p:cNvPr id="15" name="Google Shape;15;p4"/>
          <p:cNvSpPr txBox="1"/>
          <p:nvPr>
            <p:ph type="title"/>
          </p:nvPr>
        </p:nvSpPr>
        <p:spPr>
          <a:xfrm>
            <a:off x="503640" y="225720"/>
            <a:ext cx="9068040" cy="9457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4"/>
          <p:cNvSpPr txBox="1"/>
          <p:nvPr>
            <p:ph idx="1" type="body"/>
          </p:nvPr>
        </p:nvSpPr>
        <p:spPr>
          <a:xfrm>
            <a:off x="503640" y="1326240"/>
            <a:ext cx="9068760" cy="3287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7" name="Shape 17"/>
        <p:cNvGrpSpPr/>
        <p:nvPr/>
      </p:nvGrpSpPr>
      <p:grpSpPr>
        <a:xfrm>
          <a:off x="0" y="0"/>
          <a:ext cx="0" cy="0"/>
          <a:chOff x="0" y="0"/>
          <a:chExt cx="0" cy="0"/>
        </a:xfrm>
      </p:grpSpPr>
      <p:sp>
        <p:nvSpPr>
          <p:cNvPr id="18" name="Google Shape;18;p5"/>
          <p:cNvSpPr txBox="1"/>
          <p:nvPr>
            <p:ph type="title"/>
          </p:nvPr>
        </p:nvSpPr>
        <p:spPr>
          <a:xfrm>
            <a:off x="503640" y="225720"/>
            <a:ext cx="9068040" cy="9457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5"/>
          <p:cNvSpPr txBox="1"/>
          <p:nvPr>
            <p:ph idx="1" type="body"/>
          </p:nvPr>
        </p:nvSpPr>
        <p:spPr>
          <a:xfrm>
            <a:off x="503640" y="1326240"/>
            <a:ext cx="4425480" cy="3287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 name="Google Shape;20;p5"/>
          <p:cNvSpPr txBox="1"/>
          <p:nvPr>
            <p:ph idx="2" type="body"/>
          </p:nvPr>
        </p:nvSpPr>
        <p:spPr>
          <a:xfrm>
            <a:off x="5150880" y="1326240"/>
            <a:ext cx="4425480" cy="3287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 name="Shape 21"/>
        <p:cNvGrpSpPr/>
        <p:nvPr/>
      </p:nvGrpSpPr>
      <p:grpSpPr>
        <a:xfrm>
          <a:off x="0" y="0"/>
          <a:ext cx="0" cy="0"/>
          <a:chOff x="0" y="0"/>
          <a:chExt cx="0" cy="0"/>
        </a:xfrm>
      </p:grpSpPr>
      <p:sp>
        <p:nvSpPr>
          <p:cNvPr id="22" name="Google Shape;22;p6"/>
          <p:cNvSpPr txBox="1"/>
          <p:nvPr>
            <p:ph type="title"/>
          </p:nvPr>
        </p:nvSpPr>
        <p:spPr>
          <a:xfrm>
            <a:off x="503640" y="225720"/>
            <a:ext cx="9068040" cy="9457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3" name="Shape 23"/>
        <p:cNvGrpSpPr/>
        <p:nvPr/>
      </p:nvGrpSpPr>
      <p:grpSpPr>
        <a:xfrm>
          <a:off x="0" y="0"/>
          <a:ext cx="0" cy="0"/>
          <a:chOff x="0" y="0"/>
          <a:chExt cx="0" cy="0"/>
        </a:xfrm>
      </p:grpSpPr>
      <p:sp>
        <p:nvSpPr>
          <p:cNvPr id="24" name="Google Shape;24;p7"/>
          <p:cNvSpPr txBox="1"/>
          <p:nvPr>
            <p:ph idx="1" type="subTitle"/>
          </p:nvPr>
        </p:nvSpPr>
        <p:spPr>
          <a:xfrm>
            <a:off x="503640" y="225720"/>
            <a:ext cx="9068040" cy="438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5" name="Shape 25"/>
        <p:cNvGrpSpPr/>
        <p:nvPr/>
      </p:nvGrpSpPr>
      <p:grpSpPr>
        <a:xfrm>
          <a:off x="0" y="0"/>
          <a:ext cx="0" cy="0"/>
          <a:chOff x="0" y="0"/>
          <a:chExt cx="0" cy="0"/>
        </a:xfrm>
      </p:grpSpPr>
      <p:sp>
        <p:nvSpPr>
          <p:cNvPr id="26" name="Google Shape;26;p8"/>
          <p:cNvSpPr txBox="1"/>
          <p:nvPr>
            <p:ph type="title"/>
          </p:nvPr>
        </p:nvSpPr>
        <p:spPr>
          <a:xfrm>
            <a:off x="503640" y="225720"/>
            <a:ext cx="9068040" cy="9457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8"/>
          <p:cNvSpPr txBox="1"/>
          <p:nvPr>
            <p:ph idx="1" type="body"/>
          </p:nvPr>
        </p:nvSpPr>
        <p:spPr>
          <a:xfrm>
            <a:off x="503640" y="1326240"/>
            <a:ext cx="4425480" cy="15678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8" name="Google Shape;28;p8"/>
          <p:cNvSpPr txBox="1"/>
          <p:nvPr>
            <p:ph idx="2" type="body"/>
          </p:nvPr>
        </p:nvSpPr>
        <p:spPr>
          <a:xfrm>
            <a:off x="5150880" y="1326240"/>
            <a:ext cx="4425480" cy="3287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9" name="Google Shape;29;p8"/>
          <p:cNvSpPr txBox="1"/>
          <p:nvPr>
            <p:ph idx="3" type="body"/>
          </p:nvPr>
        </p:nvSpPr>
        <p:spPr>
          <a:xfrm>
            <a:off x="503640" y="3043440"/>
            <a:ext cx="4425480" cy="15678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0" name="Shape 30"/>
        <p:cNvGrpSpPr/>
        <p:nvPr/>
      </p:nvGrpSpPr>
      <p:grpSpPr>
        <a:xfrm>
          <a:off x="0" y="0"/>
          <a:ext cx="0" cy="0"/>
          <a:chOff x="0" y="0"/>
          <a:chExt cx="0" cy="0"/>
        </a:xfrm>
      </p:grpSpPr>
      <p:sp>
        <p:nvSpPr>
          <p:cNvPr id="31" name="Google Shape;31;p9"/>
          <p:cNvSpPr txBox="1"/>
          <p:nvPr>
            <p:ph type="title"/>
          </p:nvPr>
        </p:nvSpPr>
        <p:spPr>
          <a:xfrm>
            <a:off x="503640" y="225720"/>
            <a:ext cx="9068040" cy="9457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9"/>
          <p:cNvSpPr txBox="1"/>
          <p:nvPr>
            <p:ph idx="1" type="body"/>
          </p:nvPr>
        </p:nvSpPr>
        <p:spPr>
          <a:xfrm>
            <a:off x="503640" y="1326240"/>
            <a:ext cx="4425480" cy="3287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3" name="Google Shape;33;p9"/>
          <p:cNvSpPr txBox="1"/>
          <p:nvPr>
            <p:ph idx="2" type="body"/>
          </p:nvPr>
        </p:nvSpPr>
        <p:spPr>
          <a:xfrm>
            <a:off x="5150880" y="1326240"/>
            <a:ext cx="4425480" cy="15678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4" name="Google Shape;34;p9"/>
          <p:cNvSpPr txBox="1"/>
          <p:nvPr>
            <p:ph idx="3" type="body"/>
          </p:nvPr>
        </p:nvSpPr>
        <p:spPr>
          <a:xfrm>
            <a:off x="5150880" y="3043440"/>
            <a:ext cx="4425480" cy="15678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35" name="Shape 35"/>
        <p:cNvGrpSpPr/>
        <p:nvPr/>
      </p:nvGrpSpPr>
      <p:grpSpPr>
        <a:xfrm>
          <a:off x="0" y="0"/>
          <a:ext cx="0" cy="0"/>
          <a:chOff x="0" y="0"/>
          <a:chExt cx="0" cy="0"/>
        </a:xfrm>
      </p:grpSpPr>
      <p:sp>
        <p:nvSpPr>
          <p:cNvPr id="36" name="Google Shape;36;p10"/>
          <p:cNvSpPr txBox="1"/>
          <p:nvPr>
            <p:ph type="title"/>
          </p:nvPr>
        </p:nvSpPr>
        <p:spPr>
          <a:xfrm>
            <a:off x="503640" y="225720"/>
            <a:ext cx="9068040" cy="9457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0"/>
          <p:cNvSpPr txBox="1"/>
          <p:nvPr>
            <p:ph idx="1" type="body"/>
          </p:nvPr>
        </p:nvSpPr>
        <p:spPr>
          <a:xfrm>
            <a:off x="503640" y="1326240"/>
            <a:ext cx="4425480" cy="15678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8" name="Google Shape;38;p10"/>
          <p:cNvSpPr txBox="1"/>
          <p:nvPr>
            <p:ph idx="2" type="body"/>
          </p:nvPr>
        </p:nvSpPr>
        <p:spPr>
          <a:xfrm>
            <a:off x="5150880" y="1326240"/>
            <a:ext cx="4425480" cy="15678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9" name="Google Shape;39;p10"/>
          <p:cNvSpPr txBox="1"/>
          <p:nvPr>
            <p:ph idx="3" type="body"/>
          </p:nvPr>
        </p:nvSpPr>
        <p:spPr>
          <a:xfrm>
            <a:off x="503640" y="3043440"/>
            <a:ext cx="9068760" cy="15678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3.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 name="Shape 5"/>
        <p:cNvGrpSpPr/>
        <p:nvPr/>
      </p:nvGrpSpPr>
      <p:grpSpPr>
        <a:xfrm>
          <a:off x="0" y="0"/>
          <a:ext cx="0" cy="0"/>
          <a:chOff x="0" y="0"/>
          <a:chExt cx="0" cy="0"/>
        </a:xfrm>
      </p:grpSpPr>
      <p:sp>
        <p:nvSpPr>
          <p:cNvPr id="6" name="Google Shape;6;p1"/>
          <p:cNvSpPr txBox="1"/>
          <p:nvPr>
            <p:ph type="title"/>
          </p:nvPr>
        </p:nvSpPr>
        <p:spPr>
          <a:xfrm>
            <a:off x="503640" y="225720"/>
            <a:ext cx="9068040" cy="94572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 name="Google Shape;7;p1"/>
          <p:cNvSpPr txBox="1"/>
          <p:nvPr>
            <p:ph idx="1" type="body"/>
          </p:nvPr>
        </p:nvSpPr>
        <p:spPr>
          <a:xfrm>
            <a:off x="503640" y="1326240"/>
            <a:ext cx="9068760" cy="328716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8" name="Google Shape;8;p1"/>
          <p:cNvSpPr txBox="1"/>
          <p:nvPr/>
        </p:nvSpPr>
        <p:spPr>
          <a:xfrm>
            <a:off x="371013" y="5161350"/>
            <a:ext cx="9335400" cy="50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Disclaimer!!! Materi ini hanya untuk pembelajaran semata</a:t>
            </a:r>
            <a:endParaRPr sz="1800"/>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type="title"/>
          </p:nvPr>
        </p:nvSpPr>
        <p:spPr>
          <a:xfrm>
            <a:off x="503640" y="226080"/>
            <a:ext cx="9069120" cy="94608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0" name="Google Shape;60;p14"/>
          <p:cNvSpPr txBox="1"/>
          <p:nvPr>
            <p:ph idx="1" type="body"/>
          </p:nvPr>
        </p:nvSpPr>
        <p:spPr>
          <a:xfrm>
            <a:off x="503640" y="1326240"/>
            <a:ext cx="9069120" cy="328752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s://raw.githubusercontent.com/ICWR-TEAM/R-Spoof/main/R-Spoof.py" TargetMode="External"/><Relationship Id="rId4" Type="http://schemas.openxmlformats.org/officeDocument/2006/relationships/hyperlink" Target="https://raw.githubusercontent.com/ICWR-TEAM/R-HSniff/main/R-HSniff.py"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hyperlink" Target="https://t.me/officialicwr"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12" name="Shape 112"/>
        <p:cNvGrpSpPr/>
        <p:nvPr/>
      </p:nvGrpSpPr>
      <p:grpSpPr>
        <a:xfrm>
          <a:off x="0" y="0"/>
          <a:ext cx="0" cy="0"/>
          <a:chOff x="0" y="0"/>
          <a:chExt cx="0" cy="0"/>
        </a:xfrm>
      </p:grpSpPr>
      <p:pic>
        <p:nvPicPr>
          <p:cNvPr id="113" name="Google Shape;113;p27"/>
          <p:cNvPicPr preferRelativeResize="0"/>
          <p:nvPr/>
        </p:nvPicPr>
        <p:blipFill rotWithShape="1">
          <a:blip r:embed="rId3">
            <a:alphaModFix/>
          </a:blip>
          <a:srcRect b="0" l="0" r="0" t="0"/>
          <a:stretch/>
        </p:blipFill>
        <p:spPr>
          <a:xfrm>
            <a:off x="793800" y="724680"/>
            <a:ext cx="4761360" cy="4761360"/>
          </a:xfrm>
          <a:prstGeom prst="rect">
            <a:avLst/>
          </a:prstGeom>
          <a:noFill/>
          <a:ln>
            <a:noFill/>
          </a:ln>
        </p:spPr>
      </p:pic>
      <p:sp>
        <p:nvSpPr>
          <p:cNvPr id="114" name="Google Shape;114;p27"/>
          <p:cNvSpPr/>
          <p:nvPr/>
        </p:nvSpPr>
        <p:spPr>
          <a:xfrm>
            <a:off x="504000" y="226080"/>
            <a:ext cx="9068040" cy="94572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i="0" lang="en-US" sz="2500" u="none" cap="none" strike="noStrike">
                <a:solidFill>
                  <a:srgbClr val="FFFFFF"/>
                </a:solidFill>
                <a:latin typeface="Space Mono"/>
                <a:ea typeface="Space Mono"/>
                <a:cs typeface="Space Mono"/>
                <a:sym typeface="Space Mono"/>
              </a:rPr>
              <a:t>Cara Kerja Penyadapan Pada WiFi Publik dan Cara Mencegahnya</a:t>
            </a:r>
            <a:endParaRPr b="1" i="0" sz="2500" u="none" cap="none" strike="noStrike">
              <a:solidFill>
                <a:srgbClr val="FFFFFF"/>
              </a:solidFill>
              <a:latin typeface="Space Mono"/>
              <a:ea typeface="Space Mono"/>
              <a:cs typeface="Space Mono"/>
              <a:sym typeface="Space Mono"/>
            </a:endParaRPr>
          </a:p>
        </p:txBody>
      </p:sp>
      <p:pic>
        <p:nvPicPr>
          <p:cNvPr id="115" name="Google Shape;115;p27"/>
          <p:cNvPicPr preferRelativeResize="0"/>
          <p:nvPr/>
        </p:nvPicPr>
        <p:blipFill rotWithShape="1">
          <a:blip r:embed="rId4">
            <a:alphaModFix/>
          </a:blip>
          <a:srcRect b="0" l="0" r="0" t="0"/>
          <a:stretch/>
        </p:blipFill>
        <p:spPr>
          <a:xfrm>
            <a:off x="5495400" y="1371600"/>
            <a:ext cx="3660840" cy="366084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76" name="Shape 176"/>
        <p:cNvGrpSpPr/>
        <p:nvPr/>
      </p:nvGrpSpPr>
      <p:grpSpPr>
        <a:xfrm>
          <a:off x="0" y="0"/>
          <a:ext cx="0" cy="0"/>
          <a:chOff x="0" y="0"/>
          <a:chExt cx="0" cy="0"/>
        </a:xfrm>
      </p:grpSpPr>
      <p:sp>
        <p:nvSpPr>
          <p:cNvPr id="177" name="Google Shape;177;p36"/>
          <p:cNvSpPr/>
          <p:nvPr/>
        </p:nvSpPr>
        <p:spPr>
          <a:xfrm>
            <a:off x="503640" y="225720"/>
            <a:ext cx="9068040" cy="94572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i="0" lang="en-US" sz="3000" u="none" cap="none" strike="noStrike">
                <a:solidFill>
                  <a:srgbClr val="FFFFFF"/>
                </a:solidFill>
                <a:latin typeface="Space Mono"/>
                <a:ea typeface="Space Mono"/>
                <a:cs typeface="Space Mono"/>
                <a:sym typeface="Space Mono"/>
              </a:rPr>
              <a:t>Apa itu Sniffing ?</a:t>
            </a:r>
            <a:endParaRPr i="0" sz="3000" u="none" cap="none" strike="noStrike">
              <a:solidFill>
                <a:srgbClr val="FFFFFF"/>
              </a:solidFill>
              <a:latin typeface="Space Mono"/>
              <a:ea typeface="Space Mono"/>
              <a:cs typeface="Space Mono"/>
              <a:sym typeface="Space Mono"/>
            </a:endParaRPr>
          </a:p>
        </p:txBody>
      </p:sp>
      <p:sp>
        <p:nvSpPr>
          <p:cNvPr id="178" name="Google Shape;178;p36"/>
          <p:cNvSpPr/>
          <p:nvPr/>
        </p:nvSpPr>
        <p:spPr>
          <a:xfrm>
            <a:off x="503640" y="1326240"/>
            <a:ext cx="9068040" cy="32871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pace Mono"/>
              <a:ea typeface="Space Mono"/>
              <a:cs typeface="Space Mono"/>
              <a:sym typeface="Space Mono"/>
            </a:endParaRPr>
          </a:p>
        </p:txBody>
      </p:sp>
      <p:sp>
        <p:nvSpPr>
          <p:cNvPr id="179" name="Google Shape;179;p36"/>
          <p:cNvSpPr/>
          <p:nvPr/>
        </p:nvSpPr>
        <p:spPr>
          <a:xfrm>
            <a:off x="502920" y="1841400"/>
            <a:ext cx="9068760" cy="2331000"/>
          </a:xfrm>
          <a:prstGeom prst="rect">
            <a:avLst/>
          </a:prstGeom>
          <a:noFill/>
          <a:ln>
            <a:noFill/>
          </a:ln>
        </p:spPr>
        <p:txBody>
          <a:bodyPr anchorCtr="0" anchor="t" bIns="0" lIns="0" spcFirstLastPara="1" rIns="0" wrap="square" tIns="0">
            <a:noAutofit/>
          </a:bodyPr>
          <a:lstStyle/>
          <a:p>
            <a:pPr indent="457200" lvl="0" marL="457200" marR="0" rtl="0" algn="l">
              <a:lnSpc>
                <a:spcPct val="100000"/>
              </a:lnSpc>
              <a:spcBef>
                <a:spcPts val="0"/>
              </a:spcBef>
              <a:spcAft>
                <a:spcPts val="0"/>
              </a:spcAft>
              <a:buNone/>
            </a:pPr>
            <a:r>
              <a:rPr i="0" lang="en-US" sz="2000" u="none" cap="none" strike="noStrike">
                <a:solidFill>
                  <a:schemeClr val="lt1"/>
                </a:solidFill>
                <a:latin typeface="Space Mono"/>
                <a:ea typeface="Space Mono"/>
                <a:cs typeface="Space Mono"/>
                <a:sym typeface="Space Mono"/>
              </a:rPr>
              <a:t>Sniffing, dalam konteks keamanan jaringan, adalah kegiatan memonitor atau menyadap lalu lintas data yang berlangsung dalam suatu jaringan. Tujuan utama sniffing adalah untuk mendapatkan informasi yang sedang dikirimkan melalui jaringan, termasuk data sensitif seperti kata sandi, informasi pribadi, atau informasi rahasia lainnya.</a:t>
            </a:r>
            <a:endParaRPr i="0" sz="2000" u="none" cap="none" strike="noStrike">
              <a:solidFill>
                <a:schemeClr val="lt1"/>
              </a:solidFill>
              <a:latin typeface="Space Mono"/>
              <a:ea typeface="Space Mono"/>
              <a:cs typeface="Space Mono"/>
              <a:sym typeface="Space Mon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83" name="Shape 183"/>
        <p:cNvGrpSpPr/>
        <p:nvPr/>
      </p:nvGrpSpPr>
      <p:grpSpPr>
        <a:xfrm>
          <a:off x="0" y="0"/>
          <a:ext cx="0" cy="0"/>
          <a:chOff x="0" y="0"/>
          <a:chExt cx="0" cy="0"/>
        </a:xfrm>
      </p:grpSpPr>
      <p:sp>
        <p:nvSpPr>
          <p:cNvPr id="184" name="Google Shape;184;p37"/>
          <p:cNvSpPr/>
          <p:nvPr/>
        </p:nvSpPr>
        <p:spPr>
          <a:xfrm>
            <a:off x="503640" y="225720"/>
            <a:ext cx="9068040" cy="94572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i="0" lang="en-US" sz="3000" u="none" cap="none" strike="noStrike">
                <a:solidFill>
                  <a:srgbClr val="FFFFFF"/>
                </a:solidFill>
                <a:latin typeface="Space Mono"/>
                <a:ea typeface="Space Mono"/>
                <a:cs typeface="Space Mono"/>
                <a:sym typeface="Space Mono"/>
              </a:rPr>
              <a:t>Bagaimana Sniffing </a:t>
            </a:r>
            <a:r>
              <a:rPr b="1" lang="en-US" sz="3000">
                <a:solidFill>
                  <a:srgbClr val="FFFFFF"/>
                </a:solidFill>
                <a:latin typeface="Space Mono"/>
                <a:ea typeface="Space Mono"/>
                <a:cs typeface="Space Mono"/>
                <a:sym typeface="Space Mono"/>
              </a:rPr>
              <a:t>B</a:t>
            </a:r>
            <a:r>
              <a:rPr b="1" i="0" lang="en-US" sz="3000" u="none" cap="none" strike="noStrike">
                <a:solidFill>
                  <a:srgbClr val="FFFFFF"/>
                </a:solidFill>
                <a:latin typeface="Space Mono"/>
                <a:ea typeface="Space Mono"/>
                <a:cs typeface="Space Mono"/>
                <a:sym typeface="Space Mono"/>
              </a:rPr>
              <a:t>ekerja ?</a:t>
            </a:r>
            <a:endParaRPr i="0" sz="3000" u="none" cap="none" strike="noStrike">
              <a:solidFill>
                <a:srgbClr val="FFFFFF"/>
              </a:solidFill>
              <a:latin typeface="Space Mono"/>
              <a:ea typeface="Space Mono"/>
              <a:cs typeface="Space Mono"/>
              <a:sym typeface="Space Mono"/>
            </a:endParaRPr>
          </a:p>
        </p:txBody>
      </p:sp>
      <p:sp>
        <p:nvSpPr>
          <p:cNvPr id="185" name="Google Shape;185;p37"/>
          <p:cNvSpPr/>
          <p:nvPr/>
        </p:nvSpPr>
        <p:spPr>
          <a:xfrm>
            <a:off x="503640" y="1326240"/>
            <a:ext cx="9068040" cy="32871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6" name="Google Shape;186;p37"/>
          <p:cNvPicPr preferRelativeResize="0"/>
          <p:nvPr/>
        </p:nvPicPr>
        <p:blipFill rotWithShape="1">
          <a:blip r:embed="rId3">
            <a:alphaModFix/>
          </a:blip>
          <a:srcRect b="0" l="0" r="0" t="0"/>
          <a:stretch/>
        </p:blipFill>
        <p:spPr>
          <a:xfrm>
            <a:off x="990720" y="1119240"/>
            <a:ext cx="8095680" cy="414252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90" name="Shape 190"/>
        <p:cNvGrpSpPr/>
        <p:nvPr/>
      </p:nvGrpSpPr>
      <p:grpSpPr>
        <a:xfrm>
          <a:off x="0" y="0"/>
          <a:ext cx="0" cy="0"/>
          <a:chOff x="0" y="0"/>
          <a:chExt cx="0" cy="0"/>
        </a:xfrm>
      </p:grpSpPr>
      <p:sp>
        <p:nvSpPr>
          <p:cNvPr id="191" name="Google Shape;191;p38"/>
          <p:cNvSpPr/>
          <p:nvPr/>
        </p:nvSpPr>
        <p:spPr>
          <a:xfrm>
            <a:off x="503640" y="225720"/>
            <a:ext cx="9068040" cy="94572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US" sz="3000">
                <a:solidFill>
                  <a:srgbClr val="FFFFFF"/>
                </a:solidFill>
                <a:latin typeface="Space Mono"/>
                <a:ea typeface="Space Mono"/>
                <a:cs typeface="Space Mono"/>
                <a:sym typeface="Space Mono"/>
              </a:rPr>
              <a:t>Tools yang Biasanya Digunakan untuk Sniffing</a:t>
            </a:r>
            <a:endParaRPr i="0" sz="3000" u="none" cap="none" strike="noStrike">
              <a:solidFill>
                <a:srgbClr val="FFFFFF"/>
              </a:solidFill>
              <a:latin typeface="Space Mono"/>
              <a:ea typeface="Space Mono"/>
              <a:cs typeface="Space Mono"/>
              <a:sym typeface="Space Mono"/>
            </a:endParaRPr>
          </a:p>
        </p:txBody>
      </p:sp>
      <p:sp>
        <p:nvSpPr>
          <p:cNvPr id="192" name="Google Shape;192;p38"/>
          <p:cNvSpPr/>
          <p:nvPr/>
        </p:nvSpPr>
        <p:spPr>
          <a:xfrm>
            <a:off x="503640" y="1326240"/>
            <a:ext cx="9068040" cy="32871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pace Mono"/>
              <a:ea typeface="Space Mono"/>
              <a:cs typeface="Space Mono"/>
              <a:sym typeface="Space Mono"/>
            </a:endParaRPr>
          </a:p>
        </p:txBody>
      </p:sp>
      <p:sp>
        <p:nvSpPr>
          <p:cNvPr id="193" name="Google Shape;193;p38"/>
          <p:cNvSpPr/>
          <p:nvPr/>
        </p:nvSpPr>
        <p:spPr>
          <a:xfrm>
            <a:off x="502920" y="1841400"/>
            <a:ext cx="9068760" cy="2958840"/>
          </a:xfrm>
          <a:prstGeom prst="rect">
            <a:avLst/>
          </a:prstGeom>
          <a:noFill/>
          <a:ln>
            <a:noFill/>
          </a:ln>
        </p:spPr>
        <p:txBody>
          <a:bodyPr anchorCtr="0" anchor="t" bIns="0" lIns="0" spcFirstLastPara="1" rIns="0" wrap="square" tIns="0">
            <a:noAutofit/>
          </a:bodyPr>
          <a:lstStyle/>
          <a:p>
            <a:pPr indent="-422699" lvl="0" marL="432000" marR="0" rtl="0" algn="l">
              <a:lnSpc>
                <a:spcPct val="100000"/>
              </a:lnSpc>
              <a:spcBef>
                <a:spcPts val="0"/>
              </a:spcBef>
              <a:spcAft>
                <a:spcPts val="0"/>
              </a:spcAft>
              <a:buClr>
                <a:schemeClr val="lt1"/>
              </a:buClr>
              <a:buSzPts val="3000"/>
              <a:buFont typeface="Space Mono"/>
              <a:buChar char="●"/>
            </a:pPr>
            <a:r>
              <a:rPr i="0" lang="en-US" sz="3000" u="none" cap="none" strike="noStrike">
                <a:solidFill>
                  <a:schemeClr val="lt1"/>
                </a:solidFill>
                <a:latin typeface="Space Mono"/>
                <a:ea typeface="Space Mono"/>
                <a:cs typeface="Space Mono"/>
                <a:sym typeface="Space Mono"/>
              </a:rPr>
              <a:t>Wireshark</a:t>
            </a:r>
            <a:endParaRPr i="0" sz="3000" u="none" cap="none" strike="noStrike">
              <a:solidFill>
                <a:schemeClr val="lt1"/>
              </a:solidFill>
              <a:latin typeface="Space Mono"/>
              <a:ea typeface="Space Mono"/>
              <a:cs typeface="Space Mono"/>
              <a:sym typeface="Space Mono"/>
            </a:endParaRPr>
          </a:p>
          <a:p>
            <a:pPr indent="-422699" lvl="0" marL="432000" marR="0" rtl="0" algn="l">
              <a:lnSpc>
                <a:spcPct val="100000"/>
              </a:lnSpc>
              <a:spcBef>
                <a:spcPts val="1417"/>
              </a:spcBef>
              <a:spcAft>
                <a:spcPts val="0"/>
              </a:spcAft>
              <a:buClr>
                <a:schemeClr val="lt1"/>
              </a:buClr>
              <a:buSzPts val="3000"/>
              <a:buFont typeface="Space Mono"/>
              <a:buChar char="●"/>
            </a:pPr>
            <a:r>
              <a:rPr i="0" lang="en-US" sz="3000" u="none" cap="none" strike="noStrike">
                <a:solidFill>
                  <a:schemeClr val="lt1"/>
                </a:solidFill>
                <a:latin typeface="Space Mono"/>
                <a:ea typeface="Space Mono"/>
                <a:cs typeface="Space Mono"/>
                <a:sym typeface="Space Mono"/>
              </a:rPr>
              <a:t>Ettercap</a:t>
            </a:r>
            <a:endParaRPr i="0" sz="3000" u="none" cap="none" strike="noStrike">
              <a:solidFill>
                <a:schemeClr val="lt1"/>
              </a:solidFill>
              <a:latin typeface="Space Mono"/>
              <a:ea typeface="Space Mono"/>
              <a:cs typeface="Space Mono"/>
              <a:sym typeface="Space Mono"/>
            </a:endParaRPr>
          </a:p>
          <a:p>
            <a:pPr indent="-422699" lvl="0" marL="431999" marR="0" rtl="0" algn="l">
              <a:lnSpc>
                <a:spcPct val="100000"/>
              </a:lnSpc>
              <a:spcBef>
                <a:spcPts val="1417"/>
              </a:spcBef>
              <a:spcAft>
                <a:spcPts val="0"/>
              </a:spcAft>
              <a:buClr>
                <a:schemeClr val="lt1"/>
              </a:buClr>
              <a:buSzPts val="3000"/>
              <a:buFont typeface="Space Mono"/>
              <a:buChar char="●"/>
            </a:pPr>
            <a:r>
              <a:rPr i="0" lang="en-US" sz="3000" u="none" cap="none" strike="noStrike">
                <a:solidFill>
                  <a:schemeClr val="lt1"/>
                </a:solidFill>
                <a:latin typeface="Space Mono"/>
                <a:ea typeface="Space Mono"/>
                <a:cs typeface="Space Mono"/>
                <a:sym typeface="Space Mono"/>
              </a:rPr>
              <a:t>Bettercap</a:t>
            </a:r>
            <a:endParaRPr i="0" sz="3000" u="none" cap="none" strike="noStrike">
              <a:solidFill>
                <a:schemeClr val="lt1"/>
              </a:solidFill>
              <a:latin typeface="Space Mono"/>
              <a:ea typeface="Space Mono"/>
              <a:cs typeface="Space Mono"/>
              <a:sym typeface="Space Mono"/>
            </a:endParaRPr>
          </a:p>
          <a:p>
            <a:pPr indent="-422699" lvl="0" marL="432000" marR="0" rtl="0" algn="l">
              <a:lnSpc>
                <a:spcPct val="100000"/>
              </a:lnSpc>
              <a:spcBef>
                <a:spcPts val="1417"/>
              </a:spcBef>
              <a:spcAft>
                <a:spcPts val="0"/>
              </a:spcAft>
              <a:buClr>
                <a:schemeClr val="lt1"/>
              </a:buClr>
              <a:buSzPts val="3000"/>
              <a:buFont typeface="Space Mono"/>
              <a:buChar char="●"/>
            </a:pPr>
            <a:r>
              <a:rPr lang="en-US" sz="3000">
                <a:solidFill>
                  <a:schemeClr val="lt1"/>
                </a:solidFill>
                <a:latin typeface="Space Mono"/>
                <a:ea typeface="Space Mono"/>
                <a:cs typeface="Space Mono"/>
                <a:sym typeface="Space Mono"/>
              </a:rPr>
              <a:t>R-HSniff</a:t>
            </a:r>
            <a:endParaRPr sz="3000">
              <a:solidFill>
                <a:schemeClr val="lt1"/>
              </a:solidFill>
              <a:latin typeface="Space Mono"/>
              <a:ea typeface="Space Mono"/>
              <a:cs typeface="Space Mono"/>
              <a:sym typeface="Space Mono"/>
            </a:endParaRPr>
          </a:p>
          <a:p>
            <a:pPr indent="-422699" lvl="0" marL="432000" marR="0" rtl="0" algn="l">
              <a:lnSpc>
                <a:spcPct val="100000"/>
              </a:lnSpc>
              <a:spcBef>
                <a:spcPts val="1417"/>
              </a:spcBef>
              <a:spcAft>
                <a:spcPts val="0"/>
              </a:spcAft>
              <a:buClr>
                <a:schemeClr val="lt1"/>
              </a:buClr>
              <a:buSzPts val="3000"/>
              <a:buFont typeface="Space Mono"/>
              <a:buChar char="●"/>
            </a:pPr>
            <a:r>
              <a:rPr i="0" lang="en-US" sz="3000" u="none" cap="none" strike="noStrike">
                <a:solidFill>
                  <a:schemeClr val="lt1"/>
                </a:solidFill>
                <a:latin typeface="Space Mono"/>
                <a:ea typeface="Space Mono"/>
                <a:cs typeface="Space Mono"/>
                <a:sym typeface="Space Mono"/>
              </a:rPr>
              <a:t>Cain &amp; Abel</a:t>
            </a:r>
            <a:endParaRPr i="0" sz="3000" u="none" cap="none" strike="noStrike">
              <a:solidFill>
                <a:schemeClr val="lt1"/>
              </a:solidFill>
              <a:latin typeface="Space Mono"/>
              <a:ea typeface="Space Mono"/>
              <a:cs typeface="Space Mono"/>
              <a:sym typeface="Space Mon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97" name="Shape 197"/>
        <p:cNvGrpSpPr/>
        <p:nvPr/>
      </p:nvGrpSpPr>
      <p:grpSpPr>
        <a:xfrm>
          <a:off x="0" y="0"/>
          <a:ext cx="0" cy="0"/>
          <a:chOff x="0" y="0"/>
          <a:chExt cx="0" cy="0"/>
        </a:xfrm>
      </p:grpSpPr>
      <p:sp>
        <p:nvSpPr>
          <p:cNvPr id="198" name="Google Shape;198;p39"/>
          <p:cNvSpPr/>
          <p:nvPr/>
        </p:nvSpPr>
        <p:spPr>
          <a:xfrm>
            <a:off x="503640" y="2361240"/>
            <a:ext cx="9068040" cy="94572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i="0" lang="en-US" sz="3000" u="none" cap="none" strike="noStrike">
                <a:solidFill>
                  <a:srgbClr val="FFFFFF"/>
                </a:solidFill>
                <a:latin typeface="Space Mono"/>
                <a:ea typeface="Space Mono"/>
                <a:cs typeface="Space Mono"/>
                <a:sym typeface="Space Mono"/>
              </a:rPr>
              <a:t>Praktik Teknis Pengujian Serangan</a:t>
            </a:r>
            <a:endParaRPr b="1" i="0" sz="3000" u="none" cap="none" strike="noStrike">
              <a:solidFill>
                <a:srgbClr val="FFFFFF"/>
              </a:solidFill>
              <a:latin typeface="Space Mono"/>
              <a:ea typeface="Space Mono"/>
              <a:cs typeface="Space Mono"/>
              <a:sym typeface="Space Mono"/>
            </a:endParaRPr>
          </a:p>
        </p:txBody>
      </p:sp>
      <p:sp>
        <p:nvSpPr>
          <p:cNvPr id="199" name="Google Shape;199;p39"/>
          <p:cNvSpPr/>
          <p:nvPr/>
        </p:nvSpPr>
        <p:spPr>
          <a:xfrm>
            <a:off x="503640" y="1326240"/>
            <a:ext cx="9068040" cy="32871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pace Mono"/>
              <a:ea typeface="Space Mono"/>
              <a:cs typeface="Space Mono"/>
              <a:sym typeface="Space Mon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03" name="Shape 203"/>
        <p:cNvGrpSpPr/>
        <p:nvPr/>
      </p:nvGrpSpPr>
      <p:grpSpPr>
        <a:xfrm>
          <a:off x="0" y="0"/>
          <a:ext cx="0" cy="0"/>
          <a:chOff x="0" y="0"/>
          <a:chExt cx="0" cy="0"/>
        </a:xfrm>
      </p:grpSpPr>
      <p:sp>
        <p:nvSpPr>
          <p:cNvPr id="204" name="Google Shape;204;p40"/>
          <p:cNvSpPr/>
          <p:nvPr/>
        </p:nvSpPr>
        <p:spPr>
          <a:xfrm>
            <a:off x="503640" y="225720"/>
            <a:ext cx="9068040" cy="94572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i="0" lang="en-US" sz="3000" u="none" cap="none" strike="noStrike">
                <a:solidFill>
                  <a:srgbClr val="FFFFFF"/>
                </a:solidFill>
                <a:latin typeface="Space Mono"/>
                <a:ea typeface="Space Mono"/>
                <a:cs typeface="Space Mono"/>
                <a:sym typeface="Space Mono"/>
              </a:rPr>
              <a:t>Install Tools yang di Butuhkan</a:t>
            </a:r>
            <a:endParaRPr i="0" sz="3000" u="none" cap="none" strike="noStrike">
              <a:solidFill>
                <a:srgbClr val="FFFFFF"/>
              </a:solidFill>
              <a:latin typeface="Space Mono"/>
              <a:ea typeface="Space Mono"/>
              <a:cs typeface="Space Mono"/>
              <a:sym typeface="Space Mono"/>
            </a:endParaRPr>
          </a:p>
        </p:txBody>
      </p:sp>
      <p:sp>
        <p:nvSpPr>
          <p:cNvPr id="205" name="Google Shape;205;p40"/>
          <p:cNvSpPr/>
          <p:nvPr/>
        </p:nvSpPr>
        <p:spPr>
          <a:xfrm>
            <a:off x="503640" y="1326240"/>
            <a:ext cx="9068040" cy="32871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pace Mono"/>
              <a:ea typeface="Space Mono"/>
              <a:cs typeface="Space Mono"/>
              <a:sym typeface="Space Mono"/>
            </a:endParaRPr>
          </a:p>
        </p:txBody>
      </p:sp>
      <p:sp>
        <p:nvSpPr>
          <p:cNvPr id="206" name="Google Shape;206;p40"/>
          <p:cNvSpPr/>
          <p:nvPr/>
        </p:nvSpPr>
        <p:spPr>
          <a:xfrm>
            <a:off x="502920" y="1841400"/>
            <a:ext cx="9068760" cy="2958840"/>
          </a:xfrm>
          <a:prstGeom prst="rect">
            <a:avLst/>
          </a:prstGeom>
          <a:noFill/>
          <a:ln>
            <a:noFill/>
          </a:ln>
        </p:spPr>
        <p:txBody>
          <a:bodyPr anchorCtr="0" anchor="t" bIns="0" lIns="0" spcFirstLastPara="1" rIns="0" wrap="square" tIns="0">
            <a:noAutofit/>
          </a:bodyPr>
          <a:lstStyle/>
          <a:p>
            <a:pPr indent="-323289" lvl="0" marL="216000" marR="0" rtl="0" algn="l">
              <a:lnSpc>
                <a:spcPct val="100000"/>
              </a:lnSpc>
              <a:spcBef>
                <a:spcPts val="0"/>
              </a:spcBef>
              <a:spcAft>
                <a:spcPts val="0"/>
              </a:spcAft>
              <a:buClr>
                <a:schemeClr val="lt1"/>
              </a:buClr>
              <a:buSzPts val="3000"/>
              <a:buFont typeface="Space Mono"/>
              <a:buChar char="●"/>
            </a:pPr>
            <a:r>
              <a:rPr i="0" lang="en-US" sz="3000" u="none" cap="none" strike="noStrike">
                <a:solidFill>
                  <a:schemeClr val="lt1"/>
                </a:solidFill>
                <a:latin typeface="Space Mono"/>
                <a:ea typeface="Space Mono"/>
                <a:cs typeface="Space Mono"/>
                <a:sym typeface="Space Mono"/>
              </a:rPr>
              <a:t>Install Python</a:t>
            </a:r>
            <a:endParaRPr sz="3000">
              <a:solidFill>
                <a:schemeClr val="lt1"/>
              </a:solidFill>
              <a:latin typeface="Space Mono"/>
              <a:ea typeface="Space Mono"/>
              <a:cs typeface="Space Mono"/>
              <a:sym typeface="Space Mono"/>
            </a:endParaRPr>
          </a:p>
          <a:p>
            <a:pPr indent="-323289" lvl="0" marL="216000" marR="0" rtl="0" algn="l">
              <a:lnSpc>
                <a:spcPct val="100000"/>
              </a:lnSpc>
              <a:spcBef>
                <a:spcPts val="1417"/>
              </a:spcBef>
              <a:spcAft>
                <a:spcPts val="0"/>
              </a:spcAft>
              <a:buClr>
                <a:schemeClr val="lt1"/>
              </a:buClr>
              <a:buSzPts val="3000"/>
              <a:buFont typeface="Space Mono"/>
              <a:buChar char="●"/>
            </a:pPr>
            <a:r>
              <a:rPr i="0" lang="en-US" sz="3000" u="none" cap="none" strike="noStrike">
                <a:solidFill>
                  <a:schemeClr val="lt1"/>
                </a:solidFill>
                <a:latin typeface="Space Mono"/>
                <a:ea typeface="Space Mono"/>
                <a:cs typeface="Space Mono"/>
                <a:sym typeface="Space Mono"/>
              </a:rPr>
              <a:t>Install Python PIP</a:t>
            </a:r>
            <a:endParaRPr i="0" sz="3000" u="none" cap="none" strike="noStrike">
              <a:solidFill>
                <a:schemeClr val="lt1"/>
              </a:solidFill>
              <a:latin typeface="Space Mono"/>
              <a:ea typeface="Space Mono"/>
              <a:cs typeface="Space Mono"/>
              <a:sym typeface="Space Mono"/>
            </a:endParaRPr>
          </a:p>
          <a:p>
            <a:pPr indent="-323289" lvl="0" marL="216000" marR="0" rtl="0" algn="l">
              <a:lnSpc>
                <a:spcPct val="100000"/>
              </a:lnSpc>
              <a:spcBef>
                <a:spcPts val="1417"/>
              </a:spcBef>
              <a:spcAft>
                <a:spcPts val="0"/>
              </a:spcAft>
              <a:buClr>
                <a:schemeClr val="lt1"/>
              </a:buClr>
              <a:buSzPts val="3000"/>
              <a:buFont typeface="Space Mono"/>
              <a:buChar char="●"/>
            </a:pPr>
            <a:r>
              <a:rPr i="0" lang="en-US" sz="3000" u="none" cap="none" strike="noStrike">
                <a:solidFill>
                  <a:schemeClr val="lt1"/>
                </a:solidFill>
                <a:latin typeface="Space Mono"/>
                <a:ea typeface="Space Mono"/>
                <a:cs typeface="Space Mono"/>
                <a:sym typeface="Space Mono"/>
              </a:rPr>
              <a:t>Install Nmap</a:t>
            </a:r>
            <a:endParaRPr i="0" sz="3000" u="none" cap="none" strike="noStrike">
              <a:solidFill>
                <a:schemeClr val="lt1"/>
              </a:solidFill>
              <a:latin typeface="Space Mono"/>
              <a:ea typeface="Space Mono"/>
              <a:cs typeface="Space Mono"/>
              <a:sym typeface="Space Mono"/>
            </a:endParaRPr>
          </a:p>
          <a:p>
            <a:pPr indent="-323289" lvl="0" marL="216000" marR="0" rtl="0" algn="l">
              <a:lnSpc>
                <a:spcPct val="100000"/>
              </a:lnSpc>
              <a:spcBef>
                <a:spcPts val="1417"/>
              </a:spcBef>
              <a:spcAft>
                <a:spcPts val="0"/>
              </a:spcAft>
              <a:buClr>
                <a:schemeClr val="lt1"/>
              </a:buClr>
              <a:buSzPts val="3000"/>
              <a:buFont typeface="Space Mono"/>
              <a:buChar char="●"/>
            </a:pPr>
            <a:r>
              <a:rPr i="0" lang="en-US" sz="3000" u="none" cap="none" strike="noStrike">
                <a:solidFill>
                  <a:schemeClr val="lt1"/>
                </a:solidFill>
                <a:latin typeface="Space Mono"/>
                <a:ea typeface="Space Mono"/>
                <a:cs typeface="Space Mono"/>
                <a:sym typeface="Space Mono"/>
              </a:rPr>
              <a:t>Install Browser</a:t>
            </a:r>
            <a:endParaRPr i="0" sz="3000" u="none" cap="none" strike="noStrike">
              <a:solidFill>
                <a:schemeClr val="lt1"/>
              </a:solidFill>
              <a:latin typeface="Space Mono"/>
              <a:ea typeface="Space Mono"/>
              <a:cs typeface="Space Mono"/>
              <a:sym typeface="Space Mon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10" name="Shape 210"/>
        <p:cNvGrpSpPr/>
        <p:nvPr/>
      </p:nvGrpSpPr>
      <p:grpSpPr>
        <a:xfrm>
          <a:off x="0" y="0"/>
          <a:ext cx="0" cy="0"/>
          <a:chOff x="0" y="0"/>
          <a:chExt cx="0" cy="0"/>
        </a:xfrm>
      </p:grpSpPr>
      <p:sp>
        <p:nvSpPr>
          <p:cNvPr id="211" name="Google Shape;211;p41"/>
          <p:cNvSpPr/>
          <p:nvPr/>
        </p:nvSpPr>
        <p:spPr>
          <a:xfrm>
            <a:off x="503640" y="225720"/>
            <a:ext cx="9068040" cy="94572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i="0" lang="en-US" sz="3000" u="none" cap="none" strike="noStrike">
                <a:solidFill>
                  <a:srgbClr val="FFFFFF"/>
                </a:solidFill>
                <a:latin typeface="Space Mono"/>
                <a:ea typeface="Space Mono"/>
                <a:cs typeface="Space Mono"/>
                <a:sym typeface="Space Mono"/>
              </a:rPr>
              <a:t>Download Tool ARP Spoof</a:t>
            </a:r>
            <a:r>
              <a:rPr b="1" lang="en-US" sz="3000">
                <a:solidFill>
                  <a:srgbClr val="FFFFFF"/>
                </a:solidFill>
                <a:latin typeface="Space Mono"/>
                <a:ea typeface="Space Mono"/>
                <a:cs typeface="Space Mono"/>
                <a:sym typeface="Space Mono"/>
              </a:rPr>
              <a:t>er</a:t>
            </a:r>
            <a:r>
              <a:rPr b="1" i="0" lang="en-US" sz="3000" u="none" cap="none" strike="noStrike">
                <a:solidFill>
                  <a:srgbClr val="FFFFFF"/>
                </a:solidFill>
                <a:latin typeface="Space Mono"/>
                <a:ea typeface="Space Mono"/>
                <a:cs typeface="Space Mono"/>
                <a:sym typeface="Space Mono"/>
              </a:rPr>
              <a:t> &amp; Sniffer</a:t>
            </a:r>
            <a:endParaRPr i="0" sz="3000" u="none" cap="none" strike="noStrike">
              <a:solidFill>
                <a:srgbClr val="FFFFFF"/>
              </a:solidFill>
              <a:latin typeface="Space Mono"/>
              <a:ea typeface="Space Mono"/>
              <a:cs typeface="Space Mono"/>
              <a:sym typeface="Space Mono"/>
            </a:endParaRPr>
          </a:p>
        </p:txBody>
      </p:sp>
      <p:sp>
        <p:nvSpPr>
          <p:cNvPr id="212" name="Google Shape;212;p41"/>
          <p:cNvSpPr/>
          <p:nvPr/>
        </p:nvSpPr>
        <p:spPr>
          <a:xfrm>
            <a:off x="503640" y="1326240"/>
            <a:ext cx="9068040" cy="32871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pace Mono"/>
              <a:ea typeface="Space Mono"/>
              <a:cs typeface="Space Mono"/>
              <a:sym typeface="Space Mono"/>
            </a:endParaRPr>
          </a:p>
        </p:txBody>
      </p:sp>
      <p:sp>
        <p:nvSpPr>
          <p:cNvPr id="213" name="Google Shape;213;p41"/>
          <p:cNvSpPr/>
          <p:nvPr/>
        </p:nvSpPr>
        <p:spPr>
          <a:xfrm>
            <a:off x="502920" y="1841400"/>
            <a:ext cx="9068760" cy="233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i="0" lang="en-US" sz="2000" u="none" cap="none" strike="noStrike">
                <a:solidFill>
                  <a:schemeClr val="lt1"/>
                </a:solidFill>
                <a:latin typeface="Space Mono"/>
                <a:ea typeface="Space Mono"/>
                <a:cs typeface="Space Mono"/>
                <a:sym typeface="Space Mono"/>
              </a:rPr>
              <a:t>Gunakan command :</a:t>
            </a:r>
            <a:endParaRPr i="0" sz="2000" u="none" cap="none" strike="noStrike">
              <a:solidFill>
                <a:schemeClr val="lt1"/>
              </a:solidFill>
              <a:latin typeface="Space Mono"/>
              <a:ea typeface="Space Mono"/>
              <a:cs typeface="Space Mono"/>
              <a:sym typeface="Space Mono"/>
            </a:endParaRPr>
          </a:p>
          <a:p>
            <a:pPr indent="0" lvl="0" marL="0" marR="0" rtl="0" algn="l">
              <a:lnSpc>
                <a:spcPct val="100000"/>
              </a:lnSpc>
              <a:spcBef>
                <a:spcPts val="1417"/>
              </a:spcBef>
              <a:spcAft>
                <a:spcPts val="0"/>
              </a:spcAft>
              <a:buNone/>
            </a:pPr>
            <a:r>
              <a:rPr i="0" lang="en-US" sz="2000" u="none" cap="none" strike="noStrike">
                <a:solidFill>
                  <a:schemeClr val="lt1"/>
                </a:solidFill>
                <a:latin typeface="Space Mono"/>
                <a:ea typeface="Space Mono"/>
                <a:cs typeface="Space Mono"/>
                <a:sym typeface="Space Mono"/>
              </a:rPr>
              <a:t>$ wget </a:t>
            </a:r>
            <a:r>
              <a:rPr i="0" lang="en-US" sz="2000" u="sng" cap="none" strike="noStrike">
                <a:solidFill>
                  <a:schemeClr val="hlink"/>
                </a:solidFill>
                <a:latin typeface="Space Mono"/>
                <a:ea typeface="Space Mono"/>
                <a:cs typeface="Space Mono"/>
                <a:sym typeface="Space Mono"/>
                <a:hlinkClick r:id="rId3"/>
              </a:rPr>
              <a:t>https://raw.githubusercontent.com/ICWR-TEAM/R-Spoof/main/R-Spoof.py</a:t>
            </a:r>
            <a:endParaRPr i="0" sz="2000" u="none" cap="none" strike="noStrike">
              <a:solidFill>
                <a:schemeClr val="lt1"/>
              </a:solidFill>
              <a:latin typeface="Space Mono"/>
              <a:ea typeface="Space Mono"/>
              <a:cs typeface="Space Mono"/>
              <a:sym typeface="Space Mono"/>
            </a:endParaRPr>
          </a:p>
          <a:p>
            <a:pPr indent="0" lvl="0" marL="0" marR="0" rtl="0" algn="l">
              <a:lnSpc>
                <a:spcPct val="100000"/>
              </a:lnSpc>
              <a:spcBef>
                <a:spcPts val="1417"/>
              </a:spcBef>
              <a:spcAft>
                <a:spcPts val="0"/>
              </a:spcAft>
              <a:buNone/>
            </a:pPr>
            <a:r>
              <a:rPr lang="en-US" sz="2000">
                <a:solidFill>
                  <a:schemeClr val="lt1"/>
                </a:solidFill>
                <a:latin typeface="Space Mono"/>
                <a:ea typeface="Space Mono"/>
                <a:cs typeface="Space Mono"/>
                <a:sym typeface="Space Mono"/>
              </a:rPr>
              <a:t>$ wget </a:t>
            </a:r>
            <a:r>
              <a:rPr lang="en-US" sz="2000" u="sng">
                <a:solidFill>
                  <a:schemeClr val="hlink"/>
                </a:solidFill>
                <a:latin typeface="Space Mono"/>
                <a:ea typeface="Space Mono"/>
                <a:cs typeface="Space Mono"/>
                <a:sym typeface="Space Mono"/>
                <a:hlinkClick r:id="rId4"/>
              </a:rPr>
              <a:t>https://raw.githubusercontent.com/ICWR-TEAM/R-HSniff/main/R-HSniff.py</a:t>
            </a:r>
            <a:endParaRPr sz="2000">
              <a:solidFill>
                <a:schemeClr val="lt1"/>
              </a:solidFill>
              <a:latin typeface="Space Mono"/>
              <a:ea typeface="Space Mono"/>
              <a:cs typeface="Space Mono"/>
              <a:sym typeface="Space Mono"/>
            </a:endParaRPr>
          </a:p>
          <a:p>
            <a:pPr indent="0" lvl="0" marL="0" marR="0" rtl="0" algn="l">
              <a:lnSpc>
                <a:spcPct val="100000"/>
              </a:lnSpc>
              <a:spcBef>
                <a:spcPts val="1417"/>
              </a:spcBef>
              <a:spcAft>
                <a:spcPts val="0"/>
              </a:spcAft>
              <a:buNone/>
            </a:pPr>
            <a:r>
              <a:t/>
            </a:r>
            <a:endParaRPr sz="2000">
              <a:solidFill>
                <a:schemeClr val="lt1"/>
              </a:solidFill>
              <a:latin typeface="Space Mono"/>
              <a:ea typeface="Space Mono"/>
              <a:cs typeface="Space Mono"/>
              <a:sym typeface="Space Mon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17" name="Shape 217"/>
        <p:cNvGrpSpPr/>
        <p:nvPr/>
      </p:nvGrpSpPr>
      <p:grpSpPr>
        <a:xfrm>
          <a:off x="0" y="0"/>
          <a:ext cx="0" cy="0"/>
          <a:chOff x="0" y="0"/>
          <a:chExt cx="0" cy="0"/>
        </a:xfrm>
      </p:grpSpPr>
      <p:sp>
        <p:nvSpPr>
          <p:cNvPr id="218" name="Google Shape;218;p42"/>
          <p:cNvSpPr/>
          <p:nvPr/>
        </p:nvSpPr>
        <p:spPr>
          <a:xfrm>
            <a:off x="503640" y="225720"/>
            <a:ext cx="9068040" cy="94572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i="0" lang="en-US" sz="3000" u="none" cap="none" strike="noStrike">
                <a:solidFill>
                  <a:srgbClr val="FFFFFF"/>
                </a:solidFill>
                <a:latin typeface="Space Mono"/>
                <a:ea typeface="Space Mono"/>
                <a:cs typeface="Space Mono"/>
                <a:sym typeface="Space Mono"/>
              </a:rPr>
              <a:t>Scan IP yang Terdapat pada Jaringan</a:t>
            </a:r>
            <a:endParaRPr i="0" sz="3000" u="none" cap="none" strike="noStrike">
              <a:solidFill>
                <a:srgbClr val="FFFFFF"/>
              </a:solidFill>
              <a:latin typeface="Space Mono"/>
              <a:ea typeface="Space Mono"/>
              <a:cs typeface="Space Mono"/>
              <a:sym typeface="Space Mono"/>
            </a:endParaRPr>
          </a:p>
        </p:txBody>
      </p:sp>
      <p:sp>
        <p:nvSpPr>
          <p:cNvPr id="219" name="Google Shape;219;p42"/>
          <p:cNvSpPr/>
          <p:nvPr/>
        </p:nvSpPr>
        <p:spPr>
          <a:xfrm>
            <a:off x="503640" y="1326240"/>
            <a:ext cx="9068040" cy="32871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pace Mono"/>
              <a:ea typeface="Space Mono"/>
              <a:cs typeface="Space Mono"/>
              <a:sym typeface="Space Mono"/>
            </a:endParaRPr>
          </a:p>
        </p:txBody>
      </p:sp>
      <p:sp>
        <p:nvSpPr>
          <p:cNvPr id="220" name="Google Shape;220;p42"/>
          <p:cNvSpPr/>
          <p:nvPr/>
        </p:nvSpPr>
        <p:spPr>
          <a:xfrm>
            <a:off x="502920" y="1841400"/>
            <a:ext cx="9068760" cy="233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i="0" lang="en-US" sz="2000" u="none" cap="none" strike="noStrike">
                <a:solidFill>
                  <a:schemeClr val="lt1"/>
                </a:solidFill>
                <a:latin typeface="Space Mono"/>
                <a:ea typeface="Space Mono"/>
                <a:cs typeface="Space Mono"/>
                <a:sym typeface="Space Mono"/>
              </a:rPr>
              <a:t>Untuk menemukan IP target gunakan command :</a:t>
            </a:r>
            <a:endParaRPr i="0" sz="2000" u="none" cap="none" strike="noStrike">
              <a:solidFill>
                <a:schemeClr val="lt1"/>
              </a:solidFill>
              <a:latin typeface="Space Mono"/>
              <a:ea typeface="Space Mono"/>
              <a:cs typeface="Space Mono"/>
              <a:sym typeface="Space Mono"/>
            </a:endParaRPr>
          </a:p>
          <a:p>
            <a:pPr indent="0" lvl="0" marL="0" marR="0" rtl="0" algn="l">
              <a:lnSpc>
                <a:spcPct val="100000"/>
              </a:lnSpc>
              <a:spcBef>
                <a:spcPts val="1417"/>
              </a:spcBef>
              <a:spcAft>
                <a:spcPts val="0"/>
              </a:spcAft>
              <a:buNone/>
            </a:pPr>
            <a:r>
              <a:rPr i="0" lang="en-US" sz="2000" u="none" cap="none" strike="noStrike">
                <a:solidFill>
                  <a:schemeClr val="lt1"/>
                </a:solidFill>
                <a:latin typeface="Space Mono"/>
                <a:ea typeface="Space Mono"/>
                <a:cs typeface="Space Mono"/>
                <a:sym typeface="Space Mono"/>
              </a:rPr>
              <a:t>$ nmap -sP &lt;IP Gateway&gt;</a:t>
            </a:r>
            <a:endParaRPr i="0" sz="2000" u="none" cap="none" strike="noStrike">
              <a:solidFill>
                <a:schemeClr val="lt1"/>
              </a:solidFill>
              <a:latin typeface="Space Mono"/>
              <a:ea typeface="Space Mono"/>
              <a:cs typeface="Space Mono"/>
              <a:sym typeface="Space Mono"/>
            </a:endParaRPr>
          </a:p>
          <a:p>
            <a:pPr indent="0" lvl="0" marL="0" marR="0" rtl="0" algn="l">
              <a:lnSpc>
                <a:spcPct val="100000"/>
              </a:lnSpc>
              <a:spcBef>
                <a:spcPts val="1417"/>
              </a:spcBef>
              <a:spcAft>
                <a:spcPts val="0"/>
              </a:spcAft>
              <a:buNone/>
            </a:pPr>
            <a:r>
              <a:rPr i="0" lang="en-US" sz="2000" u="none" cap="none" strike="noStrike">
                <a:solidFill>
                  <a:schemeClr val="lt1"/>
                </a:solidFill>
                <a:latin typeface="Space Mono"/>
                <a:ea typeface="Space Mono"/>
                <a:cs typeface="Space Mono"/>
                <a:sym typeface="Space Mono"/>
              </a:rPr>
              <a:t>$ nmap -sP 192.168.122.1/24</a:t>
            </a:r>
            <a:endParaRPr i="0" sz="2000" u="none" cap="none" strike="noStrike">
              <a:solidFill>
                <a:schemeClr val="lt1"/>
              </a:solidFill>
              <a:latin typeface="Space Mono"/>
              <a:ea typeface="Space Mono"/>
              <a:cs typeface="Space Mono"/>
              <a:sym typeface="Space Mon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24" name="Shape 224"/>
        <p:cNvGrpSpPr/>
        <p:nvPr/>
      </p:nvGrpSpPr>
      <p:grpSpPr>
        <a:xfrm>
          <a:off x="0" y="0"/>
          <a:ext cx="0" cy="0"/>
          <a:chOff x="0" y="0"/>
          <a:chExt cx="0" cy="0"/>
        </a:xfrm>
      </p:grpSpPr>
      <p:sp>
        <p:nvSpPr>
          <p:cNvPr id="225" name="Google Shape;225;p43"/>
          <p:cNvSpPr/>
          <p:nvPr/>
        </p:nvSpPr>
        <p:spPr>
          <a:xfrm>
            <a:off x="503640" y="225720"/>
            <a:ext cx="9068040" cy="94572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i="0" lang="en-US" sz="3000" u="none" cap="none" strike="noStrike">
                <a:solidFill>
                  <a:srgbClr val="FFFFFF"/>
                </a:solidFill>
                <a:latin typeface="Space Mono"/>
                <a:ea typeface="Space Mono"/>
                <a:cs typeface="Space Mono"/>
                <a:sym typeface="Space Mono"/>
              </a:rPr>
              <a:t>Pilih IP yang Akan di Jadikan Target</a:t>
            </a:r>
            <a:endParaRPr i="0" sz="3000" u="none" cap="none" strike="noStrike">
              <a:solidFill>
                <a:srgbClr val="FFFFFF"/>
              </a:solidFill>
              <a:latin typeface="Space Mono"/>
              <a:ea typeface="Space Mono"/>
              <a:cs typeface="Space Mono"/>
              <a:sym typeface="Space Mono"/>
            </a:endParaRPr>
          </a:p>
        </p:txBody>
      </p:sp>
      <p:sp>
        <p:nvSpPr>
          <p:cNvPr id="226" name="Google Shape;226;p43"/>
          <p:cNvSpPr/>
          <p:nvPr/>
        </p:nvSpPr>
        <p:spPr>
          <a:xfrm>
            <a:off x="503640" y="1326240"/>
            <a:ext cx="9068040" cy="32871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7" name="Google Shape;227;p43"/>
          <p:cNvPicPr preferRelativeResize="0"/>
          <p:nvPr/>
        </p:nvPicPr>
        <p:blipFill>
          <a:blip r:embed="rId3">
            <a:alphaModFix/>
          </a:blip>
          <a:stretch>
            <a:fillRect/>
          </a:stretch>
        </p:blipFill>
        <p:spPr>
          <a:xfrm>
            <a:off x="450237" y="1547535"/>
            <a:ext cx="9176975" cy="3001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31" name="Shape 231"/>
        <p:cNvGrpSpPr/>
        <p:nvPr/>
      </p:nvGrpSpPr>
      <p:grpSpPr>
        <a:xfrm>
          <a:off x="0" y="0"/>
          <a:ext cx="0" cy="0"/>
          <a:chOff x="0" y="0"/>
          <a:chExt cx="0" cy="0"/>
        </a:xfrm>
      </p:grpSpPr>
      <p:sp>
        <p:nvSpPr>
          <p:cNvPr id="232" name="Google Shape;232;p44"/>
          <p:cNvSpPr/>
          <p:nvPr/>
        </p:nvSpPr>
        <p:spPr>
          <a:xfrm>
            <a:off x="503640" y="225720"/>
            <a:ext cx="9068040" cy="94572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i="0" lang="en-US" sz="3000" u="none" cap="none" strike="noStrike">
                <a:solidFill>
                  <a:srgbClr val="FFFFFF"/>
                </a:solidFill>
                <a:latin typeface="Space Mono"/>
                <a:ea typeface="Space Mono"/>
                <a:cs typeface="Space Mono"/>
                <a:sym typeface="Space Mono"/>
              </a:rPr>
              <a:t>Serangan ARP Spoof pada Target</a:t>
            </a:r>
            <a:endParaRPr i="0" sz="3000" u="none" cap="none" strike="noStrike">
              <a:solidFill>
                <a:srgbClr val="FFFFFF"/>
              </a:solidFill>
              <a:latin typeface="Space Mono"/>
              <a:ea typeface="Space Mono"/>
              <a:cs typeface="Space Mono"/>
              <a:sym typeface="Space Mono"/>
            </a:endParaRPr>
          </a:p>
        </p:txBody>
      </p:sp>
      <p:sp>
        <p:nvSpPr>
          <p:cNvPr id="233" name="Google Shape;233;p44"/>
          <p:cNvSpPr/>
          <p:nvPr/>
        </p:nvSpPr>
        <p:spPr>
          <a:xfrm>
            <a:off x="503640" y="1326240"/>
            <a:ext cx="9068040" cy="32871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pace Mono"/>
              <a:ea typeface="Space Mono"/>
              <a:cs typeface="Space Mono"/>
              <a:sym typeface="Space Mono"/>
            </a:endParaRPr>
          </a:p>
        </p:txBody>
      </p:sp>
      <p:sp>
        <p:nvSpPr>
          <p:cNvPr id="234" name="Google Shape;234;p44"/>
          <p:cNvSpPr/>
          <p:nvPr/>
        </p:nvSpPr>
        <p:spPr>
          <a:xfrm>
            <a:off x="502920" y="1841400"/>
            <a:ext cx="9068760" cy="233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i="0" lang="en-US" sz="2000" u="none" cap="none" strike="noStrike">
                <a:solidFill>
                  <a:schemeClr val="lt1"/>
                </a:solidFill>
                <a:latin typeface="Space Mono"/>
                <a:ea typeface="Space Mono"/>
                <a:cs typeface="Space Mono"/>
                <a:sym typeface="Space Mono"/>
              </a:rPr>
              <a:t>Untuk melakukan serangan pada IP target gunakan command :</a:t>
            </a:r>
            <a:endParaRPr i="0" sz="2000" u="none" cap="none" strike="noStrike">
              <a:solidFill>
                <a:schemeClr val="lt1"/>
              </a:solidFill>
              <a:latin typeface="Space Mono"/>
              <a:ea typeface="Space Mono"/>
              <a:cs typeface="Space Mono"/>
              <a:sym typeface="Space Mono"/>
            </a:endParaRPr>
          </a:p>
          <a:p>
            <a:pPr indent="0" lvl="0" marL="0" marR="0" rtl="0" algn="l">
              <a:lnSpc>
                <a:spcPct val="100000"/>
              </a:lnSpc>
              <a:spcBef>
                <a:spcPts val="1417"/>
              </a:spcBef>
              <a:spcAft>
                <a:spcPts val="0"/>
              </a:spcAft>
              <a:buNone/>
            </a:pPr>
            <a:r>
              <a:rPr i="0" lang="en-US" sz="2000" u="none" cap="none" strike="noStrike">
                <a:solidFill>
                  <a:schemeClr val="lt1"/>
                </a:solidFill>
                <a:latin typeface="Space Mono"/>
                <a:ea typeface="Space Mono"/>
                <a:cs typeface="Space Mono"/>
                <a:sym typeface="Space Mono"/>
              </a:rPr>
              <a:t>$ sudo python R-Spoof.py -x &lt;IP Target&gt; -g &lt;IP Gateway&gt; -d &lt;Delay&gt; -t &lt;Thread&gt;</a:t>
            </a:r>
            <a:endParaRPr i="0" sz="2000" u="none" cap="none" strike="noStrike">
              <a:solidFill>
                <a:schemeClr val="lt1"/>
              </a:solidFill>
              <a:latin typeface="Space Mono"/>
              <a:ea typeface="Space Mono"/>
              <a:cs typeface="Space Mono"/>
              <a:sym typeface="Space Mono"/>
            </a:endParaRPr>
          </a:p>
          <a:p>
            <a:pPr indent="0" lvl="0" marL="0" marR="0" rtl="0" algn="l">
              <a:lnSpc>
                <a:spcPct val="100000"/>
              </a:lnSpc>
              <a:spcBef>
                <a:spcPts val="1417"/>
              </a:spcBef>
              <a:spcAft>
                <a:spcPts val="0"/>
              </a:spcAft>
              <a:buNone/>
            </a:pPr>
            <a:r>
              <a:rPr i="0" lang="en-US" sz="2000" u="none" cap="none" strike="noStrike">
                <a:solidFill>
                  <a:schemeClr val="lt1"/>
                </a:solidFill>
                <a:latin typeface="Space Mono"/>
                <a:ea typeface="Space Mono"/>
                <a:cs typeface="Space Mono"/>
                <a:sym typeface="Space Mono"/>
              </a:rPr>
              <a:t>$ sudo python R-Spoof.py -x 192.168.</a:t>
            </a:r>
            <a:r>
              <a:rPr lang="en-US" sz="2000">
                <a:solidFill>
                  <a:schemeClr val="lt1"/>
                </a:solidFill>
                <a:latin typeface="Space Mono"/>
                <a:ea typeface="Space Mono"/>
                <a:cs typeface="Space Mono"/>
                <a:sym typeface="Space Mono"/>
              </a:rPr>
              <a:t>122</a:t>
            </a:r>
            <a:r>
              <a:rPr i="0" lang="en-US" sz="2000" u="none" cap="none" strike="noStrike">
                <a:solidFill>
                  <a:schemeClr val="lt1"/>
                </a:solidFill>
                <a:latin typeface="Space Mono"/>
                <a:ea typeface="Space Mono"/>
                <a:cs typeface="Space Mono"/>
                <a:sym typeface="Space Mono"/>
              </a:rPr>
              <a:t>.</a:t>
            </a:r>
            <a:r>
              <a:rPr lang="en-US" sz="2000">
                <a:solidFill>
                  <a:schemeClr val="lt1"/>
                </a:solidFill>
                <a:latin typeface="Space Mono"/>
                <a:ea typeface="Space Mono"/>
                <a:cs typeface="Space Mono"/>
                <a:sym typeface="Space Mono"/>
              </a:rPr>
              <a:t>30</a:t>
            </a:r>
            <a:r>
              <a:rPr i="0" lang="en-US" sz="2000" u="none" cap="none" strike="noStrike">
                <a:solidFill>
                  <a:schemeClr val="lt1"/>
                </a:solidFill>
                <a:latin typeface="Space Mono"/>
                <a:ea typeface="Space Mono"/>
                <a:cs typeface="Space Mono"/>
                <a:sym typeface="Space Mono"/>
              </a:rPr>
              <a:t> -g 192.168.122.198 -d </a:t>
            </a:r>
            <a:r>
              <a:rPr lang="en-US" sz="2000">
                <a:solidFill>
                  <a:schemeClr val="lt1"/>
                </a:solidFill>
                <a:latin typeface="Space Mono"/>
                <a:ea typeface="Space Mono"/>
                <a:cs typeface="Space Mono"/>
                <a:sym typeface="Space Mono"/>
              </a:rPr>
              <a:t>3</a:t>
            </a:r>
            <a:r>
              <a:rPr i="0" lang="en-US" sz="2000" u="none" cap="none" strike="noStrike">
                <a:solidFill>
                  <a:schemeClr val="lt1"/>
                </a:solidFill>
                <a:latin typeface="Space Mono"/>
                <a:ea typeface="Space Mono"/>
                <a:cs typeface="Space Mono"/>
                <a:sym typeface="Space Mono"/>
              </a:rPr>
              <a:t> -t 1</a:t>
            </a:r>
            <a:endParaRPr i="0" sz="2000" u="none" cap="none" strike="noStrike">
              <a:solidFill>
                <a:schemeClr val="lt1"/>
              </a:solidFill>
              <a:latin typeface="Space Mono"/>
              <a:ea typeface="Space Mono"/>
              <a:cs typeface="Space Mono"/>
              <a:sym typeface="Space Mon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38" name="Shape 238"/>
        <p:cNvGrpSpPr/>
        <p:nvPr/>
      </p:nvGrpSpPr>
      <p:grpSpPr>
        <a:xfrm>
          <a:off x="0" y="0"/>
          <a:ext cx="0" cy="0"/>
          <a:chOff x="0" y="0"/>
          <a:chExt cx="0" cy="0"/>
        </a:xfrm>
      </p:grpSpPr>
      <p:sp>
        <p:nvSpPr>
          <p:cNvPr id="239" name="Google Shape;239;p45"/>
          <p:cNvSpPr/>
          <p:nvPr/>
        </p:nvSpPr>
        <p:spPr>
          <a:xfrm>
            <a:off x="503640" y="225720"/>
            <a:ext cx="9068040" cy="94572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i="0" lang="en-US" sz="3000" u="none" cap="none" strike="noStrike">
                <a:solidFill>
                  <a:srgbClr val="FFFFFF"/>
                </a:solidFill>
                <a:latin typeface="Space Mono"/>
                <a:ea typeface="Space Mono"/>
                <a:cs typeface="Space Mono"/>
                <a:sym typeface="Space Mono"/>
              </a:rPr>
              <a:t>Serangan ARP Spoof</a:t>
            </a:r>
            <a:endParaRPr i="0" sz="3000" u="none" cap="none" strike="noStrike">
              <a:solidFill>
                <a:srgbClr val="FFFFFF"/>
              </a:solidFill>
              <a:latin typeface="Space Mono"/>
              <a:ea typeface="Space Mono"/>
              <a:cs typeface="Space Mono"/>
              <a:sym typeface="Space Mono"/>
            </a:endParaRPr>
          </a:p>
        </p:txBody>
      </p:sp>
      <p:sp>
        <p:nvSpPr>
          <p:cNvPr id="240" name="Google Shape;240;p45"/>
          <p:cNvSpPr/>
          <p:nvPr/>
        </p:nvSpPr>
        <p:spPr>
          <a:xfrm>
            <a:off x="503640" y="1326240"/>
            <a:ext cx="9068040" cy="32871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1" name="Google Shape;241;p45"/>
          <p:cNvPicPr preferRelativeResize="0"/>
          <p:nvPr/>
        </p:nvPicPr>
        <p:blipFill>
          <a:blip r:embed="rId3">
            <a:alphaModFix/>
          </a:blip>
          <a:stretch>
            <a:fillRect/>
          </a:stretch>
        </p:blipFill>
        <p:spPr>
          <a:xfrm>
            <a:off x="1705225" y="1264500"/>
            <a:ext cx="6666999" cy="3960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19" name="Shape 119"/>
        <p:cNvGrpSpPr/>
        <p:nvPr/>
      </p:nvGrpSpPr>
      <p:grpSpPr>
        <a:xfrm>
          <a:off x="0" y="0"/>
          <a:ext cx="0" cy="0"/>
          <a:chOff x="0" y="0"/>
          <a:chExt cx="0" cy="0"/>
        </a:xfrm>
      </p:grpSpPr>
      <p:sp>
        <p:nvSpPr>
          <p:cNvPr id="120" name="Google Shape;120;p28"/>
          <p:cNvSpPr/>
          <p:nvPr/>
        </p:nvSpPr>
        <p:spPr>
          <a:xfrm>
            <a:off x="504000" y="226080"/>
            <a:ext cx="9068040" cy="9457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500" u="none" cap="none" strike="noStrike">
                <a:solidFill>
                  <a:srgbClr val="FFFFFF"/>
                </a:solidFill>
                <a:latin typeface="Space Mono"/>
                <a:ea typeface="Space Mono"/>
                <a:cs typeface="Space Mono"/>
                <a:sym typeface="Space Mono"/>
              </a:rPr>
              <a:t>Profile Pemateri 1</a:t>
            </a:r>
            <a:endParaRPr i="0" sz="2500" u="none" cap="none" strike="noStrike">
              <a:solidFill>
                <a:srgbClr val="FFFFFF"/>
              </a:solidFill>
              <a:latin typeface="Space Mono"/>
              <a:ea typeface="Space Mono"/>
              <a:cs typeface="Space Mono"/>
              <a:sym typeface="Space Mono"/>
            </a:endParaRPr>
          </a:p>
        </p:txBody>
      </p:sp>
      <p:pic>
        <p:nvPicPr>
          <p:cNvPr id="121" name="Google Shape;121;p28"/>
          <p:cNvPicPr preferRelativeResize="0"/>
          <p:nvPr/>
        </p:nvPicPr>
        <p:blipFill rotWithShape="1">
          <a:blip r:embed="rId3">
            <a:alphaModFix/>
          </a:blip>
          <a:srcRect b="0" l="0" r="0" t="0"/>
          <a:stretch/>
        </p:blipFill>
        <p:spPr>
          <a:xfrm>
            <a:off x="597600" y="1600200"/>
            <a:ext cx="3203640" cy="3203640"/>
          </a:xfrm>
          <a:prstGeom prst="rect">
            <a:avLst/>
          </a:prstGeom>
          <a:noFill/>
          <a:ln>
            <a:noFill/>
          </a:ln>
        </p:spPr>
      </p:pic>
      <p:sp>
        <p:nvSpPr>
          <p:cNvPr id="122" name="Google Shape;122;p28"/>
          <p:cNvSpPr/>
          <p:nvPr/>
        </p:nvSpPr>
        <p:spPr>
          <a:xfrm>
            <a:off x="4431960" y="2514600"/>
            <a:ext cx="4085280" cy="137124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000" u="none" cap="none" strike="noStrike">
                <a:solidFill>
                  <a:schemeClr val="lt1"/>
                </a:solidFill>
                <a:latin typeface="Space Mono"/>
                <a:ea typeface="Space Mono"/>
                <a:cs typeface="Space Mono"/>
                <a:sym typeface="Space Mono"/>
              </a:rPr>
              <a:t>Afrizal F.A</a:t>
            </a:r>
            <a:endParaRPr i="0" sz="2000" u="none" cap="none" strike="noStrike">
              <a:solidFill>
                <a:schemeClr val="lt1"/>
              </a:solidFill>
              <a:latin typeface="Space Mono"/>
              <a:ea typeface="Space Mono"/>
              <a:cs typeface="Space Mono"/>
              <a:sym typeface="Space Mono"/>
            </a:endParaRPr>
          </a:p>
          <a:p>
            <a:pPr indent="0" lvl="0" marL="0" marR="0" rtl="0" algn="l">
              <a:lnSpc>
                <a:spcPct val="100000"/>
              </a:lnSpc>
              <a:spcBef>
                <a:spcPts val="0"/>
              </a:spcBef>
              <a:spcAft>
                <a:spcPts val="0"/>
              </a:spcAft>
              <a:buNone/>
            </a:pPr>
            <a:r>
              <a:rPr b="1" i="0" lang="en-US" sz="2000" u="none" cap="none" strike="noStrike">
                <a:solidFill>
                  <a:schemeClr val="lt1"/>
                </a:solidFill>
                <a:latin typeface="Space Mono"/>
                <a:ea typeface="Space Mono"/>
                <a:cs typeface="Space Mono"/>
                <a:sym typeface="Space Mono"/>
              </a:rPr>
              <a:t>Malang Hacker Link</a:t>
            </a:r>
            <a:endParaRPr i="0" sz="2000" u="none" cap="none" strike="noStrike">
              <a:solidFill>
                <a:schemeClr val="lt1"/>
              </a:solidFill>
              <a:latin typeface="Space Mono"/>
              <a:ea typeface="Space Mono"/>
              <a:cs typeface="Space Mono"/>
              <a:sym typeface="Space Mon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45" name="Shape 245"/>
        <p:cNvGrpSpPr/>
        <p:nvPr/>
      </p:nvGrpSpPr>
      <p:grpSpPr>
        <a:xfrm>
          <a:off x="0" y="0"/>
          <a:ext cx="0" cy="0"/>
          <a:chOff x="0" y="0"/>
          <a:chExt cx="0" cy="0"/>
        </a:xfrm>
      </p:grpSpPr>
      <p:sp>
        <p:nvSpPr>
          <p:cNvPr id="246" name="Google Shape;246;p46"/>
          <p:cNvSpPr/>
          <p:nvPr/>
        </p:nvSpPr>
        <p:spPr>
          <a:xfrm>
            <a:off x="503640" y="225720"/>
            <a:ext cx="9068040" cy="94572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US" sz="3000">
                <a:solidFill>
                  <a:srgbClr val="FFFFFF"/>
                </a:solidFill>
                <a:latin typeface="Space Mono"/>
                <a:ea typeface="Space Mono"/>
                <a:cs typeface="Space Mono"/>
                <a:sym typeface="Space Mono"/>
              </a:rPr>
              <a:t>Sniffing </a:t>
            </a:r>
            <a:r>
              <a:rPr b="1" i="0" lang="en-US" sz="3000" u="none" cap="none" strike="noStrike">
                <a:solidFill>
                  <a:srgbClr val="FFFFFF"/>
                </a:solidFill>
                <a:latin typeface="Space Mono"/>
                <a:ea typeface="Space Mono"/>
                <a:cs typeface="Space Mono"/>
                <a:sym typeface="Space Mono"/>
              </a:rPr>
              <a:t>Menggunakan Super User</a:t>
            </a:r>
            <a:endParaRPr i="0" sz="3000" u="none" cap="none" strike="noStrike">
              <a:solidFill>
                <a:srgbClr val="FFFFFF"/>
              </a:solidFill>
              <a:latin typeface="Space Mono"/>
              <a:ea typeface="Space Mono"/>
              <a:cs typeface="Space Mono"/>
              <a:sym typeface="Space Mono"/>
            </a:endParaRPr>
          </a:p>
        </p:txBody>
      </p:sp>
      <p:sp>
        <p:nvSpPr>
          <p:cNvPr id="247" name="Google Shape;247;p46"/>
          <p:cNvSpPr/>
          <p:nvPr/>
        </p:nvSpPr>
        <p:spPr>
          <a:xfrm>
            <a:off x="503640" y="1326240"/>
            <a:ext cx="9068040" cy="32871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pace Mono"/>
              <a:ea typeface="Space Mono"/>
              <a:cs typeface="Space Mono"/>
              <a:sym typeface="Space Mono"/>
            </a:endParaRPr>
          </a:p>
        </p:txBody>
      </p:sp>
      <p:sp>
        <p:nvSpPr>
          <p:cNvPr id="248" name="Google Shape;248;p46"/>
          <p:cNvSpPr/>
          <p:nvPr/>
        </p:nvSpPr>
        <p:spPr>
          <a:xfrm>
            <a:off x="502920" y="1841400"/>
            <a:ext cx="9068760" cy="233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i="0" lang="en-US" sz="2000" u="none" cap="none" strike="noStrike">
                <a:solidFill>
                  <a:schemeClr val="lt1"/>
                </a:solidFill>
                <a:latin typeface="Space Mono"/>
                <a:ea typeface="Space Mono"/>
                <a:cs typeface="Space Mono"/>
                <a:sym typeface="Space Mono"/>
              </a:rPr>
              <a:t>Gunakan command :</a:t>
            </a:r>
            <a:endParaRPr i="0" sz="2000" u="none" cap="none" strike="noStrike">
              <a:solidFill>
                <a:schemeClr val="lt1"/>
              </a:solidFill>
              <a:latin typeface="Space Mono"/>
              <a:ea typeface="Space Mono"/>
              <a:cs typeface="Space Mono"/>
              <a:sym typeface="Space Mono"/>
            </a:endParaRPr>
          </a:p>
          <a:p>
            <a:pPr indent="0" lvl="0" marL="0" marR="0" rtl="0" algn="l">
              <a:lnSpc>
                <a:spcPct val="100000"/>
              </a:lnSpc>
              <a:spcBef>
                <a:spcPts val="1417"/>
              </a:spcBef>
              <a:spcAft>
                <a:spcPts val="0"/>
              </a:spcAft>
              <a:buNone/>
            </a:pPr>
            <a:r>
              <a:rPr i="0" lang="en-US" sz="2000" u="none" cap="none" strike="noStrike">
                <a:solidFill>
                  <a:schemeClr val="lt1"/>
                </a:solidFill>
                <a:latin typeface="Space Mono"/>
                <a:ea typeface="Space Mono"/>
                <a:cs typeface="Space Mono"/>
                <a:sym typeface="Space Mono"/>
              </a:rPr>
              <a:t>$ </a:t>
            </a:r>
            <a:r>
              <a:rPr lang="en-US" sz="2000">
                <a:solidFill>
                  <a:schemeClr val="lt1"/>
                </a:solidFill>
                <a:latin typeface="Space Mono"/>
                <a:ea typeface="Space Mono"/>
                <a:cs typeface="Space Mono"/>
                <a:sym typeface="Space Mono"/>
              </a:rPr>
              <a:t>sudo R-HSniff.py -p &lt;HTTP PORT&gt;</a:t>
            </a:r>
            <a:endParaRPr sz="2000">
              <a:solidFill>
                <a:schemeClr val="lt1"/>
              </a:solidFill>
              <a:latin typeface="Space Mono"/>
              <a:ea typeface="Space Mono"/>
              <a:cs typeface="Space Mono"/>
              <a:sym typeface="Space Mono"/>
            </a:endParaRPr>
          </a:p>
          <a:p>
            <a:pPr indent="0" lvl="0" marL="0" marR="0" rtl="0" algn="l">
              <a:lnSpc>
                <a:spcPct val="100000"/>
              </a:lnSpc>
              <a:spcBef>
                <a:spcPts val="1417"/>
              </a:spcBef>
              <a:spcAft>
                <a:spcPts val="0"/>
              </a:spcAft>
              <a:buNone/>
            </a:pPr>
            <a:r>
              <a:rPr lang="en-US" sz="2000">
                <a:solidFill>
                  <a:schemeClr val="lt1"/>
                </a:solidFill>
                <a:latin typeface="Space Mono"/>
                <a:ea typeface="Space Mono"/>
                <a:cs typeface="Space Mono"/>
                <a:sym typeface="Space Mono"/>
              </a:rPr>
              <a:t>$ sudo R-HSniff.pu -p 80</a:t>
            </a:r>
            <a:endParaRPr sz="2000">
              <a:solidFill>
                <a:schemeClr val="lt1"/>
              </a:solidFill>
              <a:latin typeface="Space Mono"/>
              <a:ea typeface="Space Mono"/>
              <a:cs typeface="Space Mono"/>
              <a:sym typeface="Space Mon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52" name="Shape 252"/>
        <p:cNvGrpSpPr/>
        <p:nvPr/>
      </p:nvGrpSpPr>
      <p:grpSpPr>
        <a:xfrm>
          <a:off x="0" y="0"/>
          <a:ext cx="0" cy="0"/>
          <a:chOff x="0" y="0"/>
          <a:chExt cx="0" cy="0"/>
        </a:xfrm>
      </p:grpSpPr>
      <p:sp>
        <p:nvSpPr>
          <p:cNvPr id="253" name="Google Shape;253;p47"/>
          <p:cNvSpPr/>
          <p:nvPr/>
        </p:nvSpPr>
        <p:spPr>
          <a:xfrm>
            <a:off x="503640" y="225720"/>
            <a:ext cx="9068040" cy="94572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US" sz="3000">
                <a:solidFill>
                  <a:srgbClr val="FFFFFF"/>
                </a:solidFill>
                <a:latin typeface="Space Mono"/>
                <a:ea typeface="Space Mono"/>
                <a:cs typeface="Space Mono"/>
                <a:sym typeface="Space Mono"/>
              </a:rPr>
              <a:t>Menjalankan Tool Sniffing</a:t>
            </a:r>
            <a:endParaRPr b="1" sz="3000">
              <a:solidFill>
                <a:srgbClr val="FFFFFF"/>
              </a:solidFill>
              <a:latin typeface="Space Mono"/>
              <a:ea typeface="Space Mono"/>
              <a:cs typeface="Space Mono"/>
              <a:sym typeface="Space Mono"/>
            </a:endParaRPr>
          </a:p>
          <a:p>
            <a:pPr indent="0" lvl="0" marL="0" marR="0" rtl="0" algn="l">
              <a:lnSpc>
                <a:spcPct val="100000"/>
              </a:lnSpc>
              <a:spcBef>
                <a:spcPts val="0"/>
              </a:spcBef>
              <a:spcAft>
                <a:spcPts val="0"/>
              </a:spcAft>
              <a:buNone/>
            </a:pPr>
            <a:r>
              <a:t/>
            </a:r>
            <a:endParaRPr b="1" sz="3000">
              <a:solidFill>
                <a:srgbClr val="FFFFFF"/>
              </a:solidFill>
              <a:latin typeface="Space Mono"/>
              <a:ea typeface="Space Mono"/>
              <a:cs typeface="Space Mono"/>
              <a:sym typeface="Space Mono"/>
            </a:endParaRPr>
          </a:p>
        </p:txBody>
      </p:sp>
      <p:sp>
        <p:nvSpPr>
          <p:cNvPr id="254" name="Google Shape;254;p47"/>
          <p:cNvSpPr/>
          <p:nvPr/>
        </p:nvSpPr>
        <p:spPr>
          <a:xfrm>
            <a:off x="503640" y="1326240"/>
            <a:ext cx="9068040" cy="32871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5" name="Google Shape;255;p47"/>
          <p:cNvPicPr preferRelativeResize="0"/>
          <p:nvPr/>
        </p:nvPicPr>
        <p:blipFill rotWithShape="1">
          <a:blip r:embed="rId3">
            <a:alphaModFix/>
          </a:blip>
          <a:srcRect b="59819" l="0" r="50617" t="0"/>
          <a:stretch/>
        </p:blipFill>
        <p:spPr>
          <a:xfrm>
            <a:off x="938875" y="1272500"/>
            <a:ext cx="8199701" cy="3493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59" name="Shape 259"/>
        <p:cNvGrpSpPr/>
        <p:nvPr/>
      </p:nvGrpSpPr>
      <p:grpSpPr>
        <a:xfrm>
          <a:off x="0" y="0"/>
          <a:ext cx="0" cy="0"/>
          <a:chOff x="0" y="0"/>
          <a:chExt cx="0" cy="0"/>
        </a:xfrm>
      </p:grpSpPr>
      <p:sp>
        <p:nvSpPr>
          <p:cNvPr id="260" name="Google Shape;260;p48"/>
          <p:cNvSpPr/>
          <p:nvPr/>
        </p:nvSpPr>
        <p:spPr>
          <a:xfrm>
            <a:off x="503640" y="225720"/>
            <a:ext cx="9068100" cy="945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US" sz="3000">
                <a:solidFill>
                  <a:srgbClr val="FFFFFF"/>
                </a:solidFill>
                <a:latin typeface="Space Mono"/>
                <a:ea typeface="Space Mono"/>
                <a:cs typeface="Space Mono"/>
                <a:sym typeface="Space Mono"/>
              </a:rPr>
              <a:t>Korban Melakukan Registrasi</a:t>
            </a:r>
            <a:endParaRPr b="1" sz="3000">
              <a:solidFill>
                <a:srgbClr val="FFFFFF"/>
              </a:solidFill>
              <a:latin typeface="Space Mono"/>
              <a:ea typeface="Space Mono"/>
              <a:cs typeface="Space Mono"/>
              <a:sym typeface="Space Mono"/>
            </a:endParaRPr>
          </a:p>
          <a:p>
            <a:pPr indent="0" lvl="0" marL="0" marR="0" rtl="0" algn="l">
              <a:lnSpc>
                <a:spcPct val="100000"/>
              </a:lnSpc>
              <a:spcBef>
                <a:spcPts val="0"/>
              </a:spcBef>
              <a:spcAft>
                <a:spcPts val="0"/>
              </a:spcAft>
              <a:buNone/>
            </a:pPr>
            <a:r>
              <a:t/>
            </a:r>
            <a:endParaRPr b="1" sz="3000">
              <a:solidFill>
                <a:srgbClr val="FFFFFF"/>
              </a:solidFill>
              <a:latin typeface="Space Mono"/>
              <a:ea typeface="Space Mono"/>
              <a:cs typeface="Space Mono"/>
              <a:sym typeface="Space Mono"/>
            </a:endParaRPr>
          </a:p>
        </p:txBody>
      </p:sp>
      <p:sp>
        <p:nvSpPr>
          <p:cNvPr id="261" name="Google Shape;261;p48"/>
          <p:cNvSpPr/>
          <p:nvPr/>
        </p:nvSpPr>
        <p:spPr>
          <a:xfrm>
            <a:off x="503640" y="1326240"/>
            <a:ext cx="9068100" cy="328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 name="Google Shape;262;p48"/>
          <p:cNvPicPr preferRelativeResize="0"/>
          <p:nvPr/>
        </p:nvPicPr>
        <p:blipFill rotWithShape="1">
          <a:blip r:embed="rId3">
            <a:alphaModFix/>
          </a:blip>
          <a:srcRect b="11245" l="0" r="0" t="0"/>
          <a:stretch/>
        </p:blipFill>
        <p:spPr>
          <a:xfrm>
            <a:off x="1060701" y="1119000"/>
            <a:ext cx="7956048" cy="39701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66" name="Shape 266"/>
        <p:cNvGrpSpPr/>
        <p:nvPr/>
      </p:nvGrpSpPr>
      <p:grpSpPr>
        <a:xfrm>
          <a:off x="0" y="0"/>
          <a:ext cx="0" cy="0"/>
          <a:chOff x="0" y="0"/>
          <a:chExt cx="0" cy="0"/>
        </a:xfrm>
      </p:grpSpPr>
      <p:sp>
        <p:nvSpPr>
          <p:cNvPr id="267" name="Google Shape;267;p49"/>
          <p:cNvSpPr/>
          <p:nvPr/>
        </p:nvSpPr>
        <p:spPr>
          <a:xfrm>
            <a:off x="503640" y="225720"/>
            <a:ext cx="9068100" cy="945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US" sz="3000">
                <a:solidFill>
                  <a:srgbClr val="FFFFFF"/>
                </a:solidFill>
                <a:latin typeface="Space Mono"/>
                <a:ea typeface="Space Mono"/>
                <a:cs typeface="Space Mono"/>
                <a:sym typeface="Space Mono"/>
              </a:rPr>
              <a:t>Hasil Sniffing Register</a:t>
            </a:r>
            <a:endParaRPr i="0" sz="3000" u="none" cap="none" strike="noStrike">
              <a:solidFill>
                <a:srgbClr val="FFFFFF"/>
              </a:solidFill>
              <a:latin typeface="Space Mono"/>
              <a:ea typeface="Space Mono"/>
              <a:cs typeface="Space Mono"/>
              <a:sym typeface="Space Mono"/>
            </a:endParaRPr>
          </a:p>
        </p:txBody>
      </p:sp>
      <p:sp>
        <p:nvSpPr>
          <p:cNvPr id="268" name="Google Shape;268;p49"/>
          <p:cNvSpPr/>
          <p:nvPr/>
        </p:nvSpPr>
        <p:spPr>
          <a:xfrm>
            <a:off x="503640" y="1326240"/>
            <a:ext cx="9068100" cy="328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9" name="Google Shape;269;p49"/>
          <p:cNvPicPr preferRelativeResize="0"/>
          <p:nvPr/>
        </p:nvPicPr>
        <p:blipFill>
          <a:blip r:embed="rId3">
            <a:alphaModFix/>
          </a:blip>
          <a:stretch>
            <a:fillRect/>
          </a:stretch>
        </p:blipFill>
        <p:spPr>
          <a:xfrm>
            <a:off x="984012" y="1120100"/>
            <a:ext cx="8109426" cy="4246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73" name="Shape 273"/>
        <p:cNvGrpSpPr/>
        <p:nvPr/>
      </p:nvGrpSpPr>
      <p:grpSpPr>
        <a:xfrm>
          <a:off x="0" y="0"/>
          <a:ext cx="0" cy="0"/>
          <a:chOff x="0" y="0"/>
          <a:chExt cx="0" cy="0"/>
        </a:xfrm>
      </p:grpSpPr>
      <p:sp>
        <p:nvSpPr>
          <p:cNvPr id="274" name="Google Shape;274;p50"/>
          <p:cNvSpPr/>
          <p:nvPr/>
        </p:nvSpPr>
        <p:spPr>
          <a:xfrm>
            <a:off x="503640" y="225720"/>
            <a:ext cx="9068100" cy="945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US" sz="3000">
                <a:solidFill>
                  <a:srgbClr val="FFFFFF"/>
                </a:solidFill>
                <a:latin typeface="Space Mono"/>
                <a:ea typeface="Space Mono"/>
                <a:cs typeface="Space Mono"/>
                <a:sym typeface="Space Mono"/>
              </a:rPr>
              <a:t>Korban Mencoba Masuk</a:t>
            </a:r>
            <a:endParaRPr i="0" sz="3000" u="none" cap="none" strike="noStrike">
              <a:solidFill>
                <a:srgbClr val="FFFFFF"/>
              </a:solidFill>
              <a:latin typeface="Space Mono"/>
              <a:ea typeface="Space Mono"/>
              <a:cs typeface="Space Mono"/>
              <a:sym typeface="Space Mono"/>
            </a:endParaRPr>
          </a:p>
        </p:txBody>
      </p:sp>
      <p:sp>
        <p:nvSpPr>
          <p:cNvPr id="275" name="Google Shape;275;p50"/>
          <p:cNvSpPr/>
          <p:nvPr/>
        </p:nvSpPr>
        <p:spPr>
          <a:xfrm>
            <a:off x="503640" y="1326240"/>
            <a:ext cx="9068100" cy="328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6" name="Google Shape;276;p50"/>
          <p:cNvPicPr preferRelativeResize="0"/>
          <p:nvPr/>
        </p:nvPicPr>
        <p:blipFill>
          <a:blip r:embed="rId3">
            <a:alphaModFix/>
          </a:blip>
          <a:stretch>
            <a:fillRect/>
          </a:stretch>
        </p:blipFill>
        <p:spPr>
          <a:xfrm>
            <a:off x="1269238" y="1090200"/>
            <a:ext cx="7538974" cy="4238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80" name="Shape 280"/>
        <p:cNvGrpSpPr/>
        <p:nvPr/>
      </p:nvGrpSpPr>
      <p:grpSpPr>
        <a:xfrm>
          <a:off x="0" y="0"/>
          <a:ext cx="0" cy="0"/>
          <a:chOff x="0" y="0"/>
          <a:chExt cx="0" cy="0"/>
        </a:xfrm>
      </p:grpSpPr>
      <p:sp>
        <p:nvSpPr>
          <p:cNvPr id="281" name="Google Shape;281;p51"/>
          <p:cNvSpPr/>
          <p:nvPr/>
        </p:nvSpPr>
        <p:spPr>
          <a:xfrm>
            <a:off x="503640" y="225720"/>
            <a:ext cx="9068100" cy="945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US" sz="3000">
                <a:solidFill>
                  <a:srgbClr val="FFFFFF"/>
                </a:solidFill>
                <a:latin typeface="Space Mono"/>
                <a:ea typeface="Space Mono"/>
                <a:cs typeface="Space Mono"/>
                <a:sym typeface="Space Mono"/>
              </a:rPr>
              <a:t>Korban Berhasil Masuk</a:t>
            </a:r>
            <a:endParaRPr i="0" sz="3000" u="none" cap="none" strike="noStrike">
              <a:solidFill>
                <a:srgbClr val="FFFFFF"/>
              </a:solidFill>
              <a:latin typeface="Space Mono"/>
              <a:ea typeface="Space Mono"/>
              <a:cs typeface="Space Mono"/>
              <a:sym typeface="Space Mono"/>
            </a:endParaRPr>
          </a:p>
        </p:txBody>
      </p:sp>
      <p:sp>
        <p:nvSpPr>
          <p:cNvPr id="282" name="Google Shape;282;p51"/>
          <p:cNvSpPr/>
          <p:nvPr/>
        </p:nvSpPr>
        <p:spPr>
          <a:xfrm>
            <a:off x="503640" y="1326240"/>
            <a:ext cx="9068100" cy="328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3" name="Google Shape;283;p51"/>
          <p:cNvPicPr preferRelativeResize="0"/>
          <p:nvPr/>
        </p:nvPicPr>
        <p:blipFill rotWithShape="1">
          <a:blip r:embed="rId3">
            <a:alphaModFix/>
          </a:blip>
          <a:srcRect b="0" l="0" r="0" t="0"/>
          <a:stretch/>
        </p:blipFill>
        <p:spPr>
          <a:xfrm>
            <a:off x="1202300" y="1087775"/>
            <a:ext cx="7672849" cy="43138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87" name="Shape 287"/>
        <p:cNvGrpSpPr/>
        <p:nvPr/>
      </p:nvGrpSpPr>
      <p:grpSpPr>
        <a:xfrm>
          <a:off x="0" y="0"/>
          <a:ext cx="0" cy="0"/>
          <a:chOff x="0" y="0"/>
          <a:chExt cx="0" cy="0"/>
        </a:xfrm>
      </p:grpSpPr>
      <p:sp>
        <p:nvSpPr>
          <p:cNvPr id="288" name="Google Shape;288;p52"/>
          <p:cNvSpPr/>
          <p:nvPr/>
        </p:nvSpPr>
        <p:spPr>
          <a:xfrm>
            <a:off x="503640" y="225720"/>
            <a:ext cx="9068100" cy="945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US" sz="3000">
                <a:solidFill>
                  <a:srgbClr val="FFFFFF"/>
                </a:solidFill>
                <a:latin typeface="Space Mono"/>
                <a:ea typeface="Space Mono"/>
                <a:cs typeface="Space Mono"/>
                <a:sym typeface="Space Mono"/>
              </a:rPr>
              <a:t>Hasil Sniffing Login</a:t>
            </a:r>
            <a:endParaRPr i="0" sz="3000" u="none" cap="none" strike="noStrike">
              <a:solidFill>
                <a:srgbClr val="FFFFFF"/>
              </a:solidFill>
              <a:latin typeface="Space Mono"/>
              <a:ea typeface="Space Mono"/>
              <a:cs typeface="Space Mono"/>
              <a:sym typeface="Space Mono"/>
            </a:endParaRPr>
          </a:p>
        </p:txBody>
      </p:sp>
      <p:sp>
        <p:nvSpPr>
          <p:cNvPr id="289" name="Google Shape;289;p52"/>
          <p:cNvSpPr/>
          <p:nvPr/>
        </p:nvSpPr>
        <p:spPr>
          <a:xfrm>
            <a:off x="503640" y="1326240"/>
            <a:ext cx="9068100" cy="328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0" name="Google Shape;290;p52"/>
          <p:cNvPicPr preferRelativeResize="0"/>
          <p:nvPr/>
        </p:nvPicPr>
        <p:blipFill>
          <a:blip r:embed="rId3">
            <a:alphaModFix/>
          </a:blip>
          <a:stretch>
            <a:fillRect/>
          </a:stretch>
        </p:blipFill>
        <p:spPr>
          <a:xfrm>
            <a:off x="1197525" y="1171325"/>
            <a:ext cx="7682400" cy="41301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94" name="Shape 294"/>
        <p:cNvGrpSpPr/>
        <p:nvPr/>
      </p:nvGrpSpPr>
      <p:grpSpPr>
        <a:xfrm>
          <a:off x="0" y="0"/>
          <a:ext cx="0" cy="0"/>
          <a:chOff x="0" y="0"/>
          <a:chExt cx="0" cy="0"/>
        </a:xfrm>
      </p:grpSpPr>
      <p:sp>
        <p:nvSpPr>
          <p:cNvPr id="295" name="Google Shape;295;p53"/>
          <p:cNvSpPr/>
          <p:nvPr/>
        </p:nvSpPr>
        <p:spPr>
          <a:xfrm>
            <a:off x="503640" y="225720"/>
            <a:ext cx="9068100" cy="945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US" sz="3000">
                <a:solidFill>
                  <a:srgbClr val="FFFFFF"/>
                </a:solidFill>
                <a:latin typeface="Space Mono"/>
                <a:ea typeface="Space Mono"/>
                <a:cs typeface="Space Mono"/>
                <a:sym typeface="Space Mono"/>
              </a:rPr>
              <a:t>Attacker Mencoba Masuk Menggunakan Rekening Korban</a:t>
            </a:r>
            <a:endParaRPr i="0" sz="3000" u="none" cap="none" strike="noStrike">
              <a:solidFill>
                <a:srgbClr val="FFFFFF"/>
              </a:solidFill>
              <a:latin typeface="Space Mono"/>
              <a:ea typeface="Space Mono"/>
              <a:cs typeface="Space Mono"/>
              <a:sym typeface="Space Mono"/>
            </a:endParaRPr>
          </a:p>
        </p:txBody>
      </p:sp>
      <p:sp>
        <p:nvSpPr>
          <p:cNvPr id="296" name="Google Shape;296;p53"/>
          <p:cNvSpPr/>
          <p:nvPr/>
        </p:nvSpPr>
        <p:spPr>
          <a:xfrm>
            <a:off x="503640" y="1326240"/>
            <a:ext cx="9068100" cy="328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7" name="Google Shape;297;p53"/>
          <p:cNvPicPr preferRelativeResize="0"/>
          <p:nvPr/>
        </p:nvPicPr>
        <p:blipFill>
          <a:blip r:embed="rId3">
            <a:alphaModFix/>
          </a:blip>
          <a:stretch>
            <a:fillRect/>
          </a:stretch>
        </p:blipFill>
        <p:spPr>
          <a:xfrm>
            <a:off x="942462" y="1388398"/>
            <a:ext cx="8192526" cy="3958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01" name="Shape 301"/>
        <p:cNvGrpSpPr/>
        <p:nvPr/>
      </p:nvGrpSpPr>
      <p:grpSpPr>
        <a:xfrm>
          <a:off x="0" y="0"/>
          <a:ext cx="0" cy="0"/>
          <a:chOff x="0" y="0"/>
          <a:chExt cx="0" cy="0"/>
        </a:xfrm>
      </p:grpSpPr>
      <p:sp>
        <p:nvSpPr>
          <p:cNvPr id="302" name="Google Shape;302;p54"/>
          <p:cNvSpPr/>
          <p:nvPr/>
        </p:nvSpPr>
        <p:spPr>
          <a:xfrm>
            <a:off x="503640" y="225720"/>
            <a:ext cx="9068100" cy="945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US" sz="3000">
                <a:solidFill>
                  <a:srgbClr val="FFFFFF"/>
                </a:solidFill>
                <a:latin typeface="Space Mono"/>
                <a:ea typeface="Space Mono"/>
                <a:cs typeface="Space Mono"/>
                <a:sym typeface="Space Mono"/>
              </a:rPr>
              <a:t>Attacker Berhasil Masuk Menggunakan Rekening Korban</a:t>
            </a:r>
            <a:endParaRPr i="0" sz="3000" u="none" cap="none" strike="noStrike">
              <a:solidFill>
                <a:srgbClr val="FFFFFF"/>
              </a:solidFill>
              <a:latin typeface="Space Mono"/>
              <a:ea typeface="Space Mono"/>
              <a:cs typeface="Space Mono"/>
              <a:sym typeface="Space Mono"/>
            </a:endParaRPr>
          </a:p>
        </p:txBody>
      </p:sp>
      <p:sp>
        <p:nvSpPr>
          <p:cNvPr id="303" name="Google Shape;303;p54"/>
          <p:cNvSpPr/>
          <p:nvPr/>
        </p:nvSpPr>
        <p:spPr>
          <a:xfrm>
            <a:off x="503640" y="1326240"/>
            <a:ext cx="9068100" cy="328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4" name="Google Shape;304;p54"/>
          <p:cNvPicPr preferRelativeResize="0"/>
          <p:nvPr/>
        </p:nvPicPr>
        <p:blipFill>
          <a:blip r:embed="rId3">
            <a:alphaModFix/>
          </a:blip>
          <a:stretch>
            <a:fillRect/>
          </a:stretch>
        </p:blipFill>
        <p:spPr>
          <a:xfrm>
            <a:off x="956638" y="1347850"/>
            <a:ext cx="8164174" cy="40405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08" name="Shape 308"/>
        <p:cNvGrpSpPr/>
        <p:nvPr/>
      </p:nvGrpSpPr>
      <p:grpSpPr>
        <a:xfrm>
          <a:off x="0" y="0"/>
          <a:ext cx="0" cy="0"/>
          <a:chOff x="0" y="0"/>
          <a:chExt cx="0" cy="0"/>
        </a:xfrm>
      </p:grpSpPr>
      <p:sp>
        <p:nvSpPr>
          <p:cNvPr id="309" name="Google Shape;309;p55"/>
          <p:cNvSpPr/>
          <p:nvPr/>
        </p:nvSpPr>
        <p:spPr>
          <a:xfrm>
            <a:off x="504000" y="226080"/>
            <a:ext cx="9068040" cy="9457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500" u="none" cap="none" strike="noStrike">
                <a:solidFill>
                  <a:srgbClr val="FFFFFF"/>
                </a:solidFill>
                <a:latin typeface="Space Mono"/>
                <a:ea typeface="Space Mono"/>
                <a:cs typeface="Space Mono"/>
                <a:sym typeface="Space Mono"/>
              </a:rPr>
              <a:t>Profile Pemateri 2</a:t>
            </a:r>
            <a:endParaRPr i="0" sz="2500" u="none" cap="none" strike="noStrike">
              <a:solidFill>
                <a:srgbClr val="FFFFFF"/>
              </a:solidFill>
              <a:latin typeface="Space Mono"/>
              <a:ea typeface="Space Mono"/>
              <a:cs typeface="Space Mono"/>
              <a:sym typeface="Space Mono"/>
            </a:endParaRPr>
          </a:p>
        </p:txBody>
      </p:sp>
      <p:sp>
        <p:nvSpPr>
          <p:cNvPr id="310" name="Google Shape;310;p55"/>
          <p:cNvSpPr/>
          <p:nvPr/>
        </p:nvSpPr>
        <p:spPr>
          <a:xfrm>
            <a:off x="4431960" y="2514600"/>
            <a:ext cx="4085280" cy="137124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000" u="none" cap="none" strike="noStrike">
                <a:solidFill>
                  <a:schemeClr val="lt1"/>
                </a:solidFill>
                <a:latin typeface="Space Mono"/>
                <a:ea typeface="Space Mono"/>
                <a:cs typeface="Space Mono"/>
                <a:sym typeface="Space Mono"/>
              </a:rPr>
              <a:t>Billy</a:t>
            </a:r>
            <a:endParaRPr i="0" sz="2000" u="none" cap="none" strike="noStrike">
              <a:solidFill>
                <a:schemeClr val="lt1"/>
              </a:solidFill>
              <a:latin typeface="Space Mono"/>
              <a:ea typeface="Space Mono"/>
              <a:cs typeface="Space Mono"/>
              <a:sym typeface="Space Mono"/>
            </a:endParaRPr>
          </a:p>
          <a:p>
            <a:pPr indent="0" lvl="0" marL="0" marR="0" rtl="0" algn="l">
              <a:lnSpc>
                <a:spcPct val="100000"/>
              </a:lnSpc>
              <a:spcBef>
                <a:spcPts val="0"/>
              </a:spcBef>
              <a:spcAft>
                <a:spcPts val="0"/>
              </a:spcAft>
              <a:buNone/>
            </a:pPr>
            <a:r>
              <a:rPr b="1" i="0" lang="en-US" sz="2000" u="none" cap="none" strike="noStrike">
                <a:solidFill>
                  <a:schemeClr val="lt1"/>
                </a:solidFill>
                <a:latin typeface="Space Mono"/>
                <a:ea typeface="Space Mono"/>
                <a:cs typeface="Space Mono"/>
                <a:sym typeface="Space Mono"/>
              </a:rPr>
              <a:t>In Crust We Rush</a:t>
            </a:r>
            <a:endParaRPr i="0" sz="2000" u="none" cap="none" strike="noStrike">
              <a:solidFill>
                <a:schemeClr val="lt1"/>
              </a:solidFill>
              <a:latin typeface="Space Mono"/>
              <a:ea typeface="Space Mono"/>
              <a:cs typeface="Space Mono"/>
              <a:sym typeface="Space Mono"/>
            </a:endParaRPr>
          </a:p>
        </p:txBody>
      </p:sp>
      <p:pic>
        <p:nvPicPr>
          <p:cNvPr id="311" name="Google Shape;311;p55"/>
          <p:cNvPicPr preferRelativeResize="0"/>
          <p:nvPr/>
        </p:nvPicPr>
        <p:blipFill rotWithShape="1">
          <a:blip r:embed="rId3">
            <a:alphaModFix/>
          </a:blip>
          <a:srcRect b="0" l="0" r="0" t="33936"/>
          <a:stretch/>
        </p:blipFill>
        <p:spPr>
          <a:xfrm>
            <a:off x="700800" y="1320150"/>
            <a:ext cx="3201449" cy="3760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26" name="Shape 126"/>
        <p:cNvGrpSpPr/>
        <p:nvPr/>
      </p:nvGrpSpPr>
      <p:grpSpPr>
        <a:xfrm>
          <a:off x="0" y="0"/>
          <a:ext cx="0" cy="0"/>
          <a:chOff x="0" y="0"/>
          <a:chExt cx="0" cy="0"/>
        </a:xfrm>
      </p:grpSpPr>
      <p:sp>
        <p:nvSpPr>
          <p:cNvPr id="127" name="Google Shape;127;p29"/>
          <p:cNvSpPr/>
          <p:nvPr/>
        </p:nvSpPr>
        <p:spPr>
          <a:xfrm>
            <a:off x="503640" y="225720"/>
            <a:ext cx="9068040" cy="94572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i="0" lang="en-US" sz="5000" u="none" cap="none" strike="noStrike">
                <a:solidFill>
                  <a:srgbClr val="C9211E"/>
                </a:solidFill>
                <a:latin typeface="Space Mono"/>
                <a:ea typeface="Space Mono"/>
                <a:cs typeface="Space Mono"/>
                <a:sym typeface="Space Mono"/>
              </a:rPr>
              <a:t>Disclaimer!</a:t>
            </a:r>
            <a:endParaRPr i="0" sz="5000" u="none" cap="none" strike="noStrike">
              <a:latin typeface="Space Mono"/>
              <a:ea typeface="Space Mono"/>
              <a:cs typeface="Space Mono"/>
              <a:sym typeface="Space Mono"/>
            </a:endParaRPr>
          </a:p>
        </p:txBody>
      </p:sp>
      <p:sp>
        <p:nvSpPr>
          <p:cNvPr id="128" name="Google Shape;128;p29"/>
          <p:cNvSpPr/>
          <p:nvPr/>
        </p:nvSpPr>
        <p:spPr>
          <a:xfrm>
            <a:off x="503640" y="1326240"/>
            <a:ext cx="9068040" cy="32871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pace Mono"/>
              <a:ea typeface="Space Mono"/>
              <a:cs typeface="Space Mono"/>
              <a:sym typeface="Space Mono"/>
            </a:endParaRPr>
          </a:p>
        </p:txBody>
      </p:sp>
      <p:sp>
        <p:nvSpPr>
          <p:cNvPr id="129" name="Google Shape;129;p29"/>
          <p:cNvSpPr/>
          <p:nvPr/>
        </p:nvSpPr>
        <p:spPr>
          <a:xfrm>
            <a:off x="503640" y="1470240"/>
            <a:ext cx="9068760" cy="3287160"/>
          </a:xfrm>
          <a:prstGeom prst="rect">
            <a:avLst/>
          </a:prstGeom>
          <a:noFill/>
          <a:ln>
            <a:noFill/>
          </a:ln>
        </p:spPr>
        <p:txBody>
          <a:bodyPr anchorCtr="0" anchor="t" bIns="0" lIns="0" spcFirstLastPara="1" rIns="0" wrap="square" tIns="0">
            <a:noAutofit/>
          </a:bodyPr>
          <a:lstStyle/>
          <a:p>
            <a:pPr indent="457200" lvl="0" marL="457200" marR="0" rtl="0" algn="l">
              <a:lnSpc>
                <a:spcPct val="100000"/>
              </a:lnSpc>
              <a:spcBef>
                <a:spcPts val="0"/>
              </a:spcBef>
              <a:spcAft>
                <a:spcPts val="0"/>
              </a:spcAft>
              <a:buNone/>
            </a:pPr>
            <a:r>
              <a:rPr lang="en-US" sz="2000">
                <a:solidFill>
                  <a:schemeClr val="lt1"/>
                </a:solidFill>
                <a:latin typeface="Space Mono"/>
                <a:ea typeface="Space Mono"/>
                <a:cs typeface="Space Mono"/>
                <a:sym typeface="Space Mono"/>
              </a:rPr>
              <a:t>Disclaimer ini sengaja ditempatkan di bagian awal agar dibaca terlebih dahulu. Tujuan dari pembelajaran ini adalah untuk keperluan edukasi dan meningkatkan kesadaran akan keamanan saat menggunakan jaringan publik. Materi ini tidak dimaksudkan untuk digunakan dalam aktivitas ilegal. Jika ada pihak yang menggunakan teknik ini untuk aktivitas ilegal, hal tersebut bukanlah tanggung jawab kami.</a:t>
            </a:r>
            <a:endParaRPr i="0" sz="2000" u="none" cap="none" strike="noStrike">
              <a:solidFill>
                <a:schemeClr val="lt1"/>
              </a:solidFill>
              <a:latin typeface="Space Mono"/>
              <a:ea typeface="Space Mono"/>
              <a:cs typeface="Space Mono"/>
              <a:sym typeface="Space Mon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15" name="Shape 315"/>
        <p:cNvGrpSpPr/>
        <p:nvPr/>
      </p:nvGrpSpPr>
      <p:grpSpPr>
        <a:xfrm>
          <a:off x="0" y="0"/>
          <a:ext cx="0" cy="0"/>
          <a:chOff x="0" y="0"/>
          <a:chExt cx="0" cy="0"/>
        </a:xfrm>
      </p:grpSpPr>
      <p:sp>
        <p:nvSpPr>
          <p:cNvPr id="316" name="Google Shape;316;p56"/>
          <p:cNvSpPr/>
          <p:nvPr/>
        </p:nvSpPr>
        <p:spPr>
          <a:xfrm>
            <a:off x="504665" y="2361670"/>
            <a:ext cx="9068100" cy="945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US" sz="2500">
                <a:solidFill>
                  <a:srgbClr val="FFFFFF"/>
                </a:solidFill>
                <a:latin typeface="Space Mono"/>
                <a:ea typeface="Space Mono"/>
                <a:cs typeface="Space Mono"/>
                <a:sym typeface="Space Mono"/>
              </a:rPr>
              <a:t>Bagaimana pencegahannnya???</a:t>
            </a:r>
            <a:endParaRPr i="0" sz="2500" u="none" cap="none" strike="noStrike">
              <a:solidFill>
                <a:srgbClr val="FFFFFF"/>
              </a:solidFill>
              <a:latin typeface="Space Mono"/>
              <a:ea typeface="Space Mono"/>
              <a:cs typeface="Space Mono"/>
              <a:sym typeface="Space Mon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20" name="Shape 320"/>
        <p:cNvGrpSpPr/>
        <p:nvPr/>
      </p:nvGrpSpPr>
      <p:grpSpPr>
        <a:xfrm>
          <a:off x="0" y="0"/>
          <a:ext cx="0" cy="0"/>
          <a:chOff x="0" y="0"/>
          <a:chExt cx="0" cy="0"/>
        </a:xfrm>
      </p:grpSpPr>
      <p:sp>
        <p:nvSpPr>
          <p:cNvPr id="321" name="Google Shape;321;p57"/>
          <p:cNvSpPr/>
          <p:nvPr/>
        </p:nvSpPr>
        <p:spPr>
          <a:xfrm>
            <a:off x="503640" y="225720"/>
            <a:ext cx="9068100" cy="945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US" sz="2500">
                <a:solidFill>
                  <a:srgbClr val="FFFFFF"/>
                </a:solidFill>
                <a:latin typeface="Space Mono"/>
                <a:ea typeface="Space Mono"/>
                <a:cs typeface="Space Mono"/>
                <a:sym typeface="Space Mono"/>
              </a:rPr>
              <a:t>Sisi user</a:t>
            </a:r>
            <a:endParaRPr i="0" sz="2500" u="none" cap="none" strike="noStrike">
              <a:solidFill>
                <a:srgbClr val="FFFFFF"/>
              </a:solidFill>
              <a:latin typeface="Space Mono"/>
              <a:ea typeface="Space Mono"/>
              <a:cs typeface="Space Mono"/>
              <a:sym typeface="Space Mono"/>
            </a:endParaRPr>
          </a:p>
        </p:txBody>
      </p:sp>
      <p:sp>
        <p:nvSpPr>
          <p:cNvPr id="322" name="Google Shape;322;p57"/>
          <p:cNvSpPr/>
          <p:nvPr/>
        </p:nvSpPr>
        <p:spPr>
          <a:xfrm>
            <a:off x="503640" y="1326240"/>
            <a:ext cx="9068100" cy="328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57"/>
          <p:cNvSpPr/>
          <p:nvPr/>
        </p:nvSpPr>
        <p:spPr>
          <a:xfrm>
            <a:off x="503640" y="1470240"/>
            <a:ext cx="9068700" cy="3287100"/>
          </a:xfrm>
          <a:prstGeom prst="rect">
            <a:avLst/>
          </a:prstGeom>
          <a:noFill/>
          <a:ln>
            <a:noFill/>
          </a:ln>
        </p:spPr>
        <p:txBody>
          <a:bodyPr anchorCtr="0" anchor="t" bIns="0" lIns="0" spcFirstLastPara="1" rIns="0" wrap="square" tIns="0">
            <a:noAutofit/>
          </a:bodyPr>
          <a:lstStyle/>
          <a:p>
            <a:pPr indent="-355600" lvl="0" marL="457200" marR="0" rtl="0" algn="l">
              <a:lnSpc>
                <a:spcPct val="150000"/>
              </a:lnSpc>
              <a:spcBef>
                <a:spcPts val="1134"/>
              </a:spcBef>
              <a:spcAft>
                <a:spcPts val="0"/>
              </a:spcAft>
              <a:buClr>
                <a:schemeClr val="lt1"/>
              </a:buClr>
              <a:buSzPts val="2000"/>
              <a:buFont typeface="Space Mono"/>
              <a:buChar char="●"/>
            </a:pPr>
            <a:r>
              <a:rPr lang="en-US" sz="2000">
                <a:solidFill>
                  <a:schemeClr val="lt1"/>
                </a:solidFill>
                <a:latin typeface="Space Mono"/>
                <a:ea typeface="Space Mono"/>
                <a:cs typeface="Space Mono"/>
                <a:sym typeface="Space Mono"/>
              </a:rPr>
              <a:t>Gunakan wifi yang aman dan terpercaya</a:t>
            </a:r>
            <a:endParaRPr sz="2000">
              <a:solidFill>
                <a:schemeClr val="lt1"/>
              </a:solidFill>
              <a:latin typeface="Space Mono"/>
              <a:ea typeface="Space Mono"/>
              <a:cs typeface="Space Mono"/>
              <a:sym typeface="Space Mono"/>
            </a:endParaRPr>
          </a:p>
          <a:p>
            <a:pPr indent="0" lvl="0" marL="457200" marR="0" rtl="0" algn="l">
              <a:lnSpc>
                <a:spcPct val="150000"/>
              </a:lnSpc>
              <a:spcBef>
                <a:spcPts val="1134"/>
              </a:spcBef>
              <a:spcAft>
                <a:spcPts val="0"/>
              </a:spcAft>
              <a:buNone/>
            </a:pPr>
            <a:r>
              <a:rPr lang="en-US" sz="1700">
                <a:solidFill>
                  <a:schemeClr val="lt1"/>
                </a:solidFill>
                <a:latin typeface="Space Mono"/>
                <a:ea typeface="Space Mono"/>
                <a:cs typeface="Space Mono"/>
                <a:sym typeface="Space Mono"/>
              </a:rPr>
              <a:t>Pilih wifi yang aman dan terpercaya untuk menghindari risiko serangan Man-in-the-Middle (MitM). Gunakan jaringan yang dienkripsi dengan kata sandi, hindari wifi publik tanpa perlindungan, dan selalu perbarui keamanan perangkat Anda. Lindungi informasi pribadi Anda dengan langkah-langkah sederhana ini.</a:t>
            </a:r>
            <a:endParaRPr sz="1700">
              <a:solidFill>
                <a:schemeClr val="lt1"/>
              </a:solidFill>
              <a:latin typeface="Space Mono"/>
              <a:ea typeface="Space Mono"/>
              <a:cs typeface="Space Mono"/>
              <a:sym typeface="Space Mono"/>
            </a:endParaRPr>
          </a:p>
          <a:p>
            <a:pPr indent="0" lvl="0" marL="0" marR="0" rtl="0" algn="l">
              <a:lnSpc>
                <a:spcPct val="150000"/>
              </a:lnSpc>
              <a:spcBef>
                <a:spcPts val="1134"/>
              </a:spcBef>
              <a:spcAft>
                <a:spcPts val="0"/>
              </a:spcAft>
              <a:buNone/>
            </a:pPr>
            <a:r>
              <a:t/>
            </a:r>
            <a:endParaRPr sz="2000">
              <a:solidFill>
                <a:schemeClr val="lt1"/>
              </a:solidFill>
              <a:latin typeface="Space Mono"/>
              <a:ea typeface="Space Mono"/>
              <a:cs typeface="Space Mono"/>
              <a:sym typeface="Space Mon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27" name="Shape 327"/>
        <p:cNvGrpSpPr/>
        <p:nvPr/>
      </p:nvGrpSpPr>
      <p:grpSpPr>
        <a:xfrm>
          <a:off x="0" y="0"/>
          <a:ext cx="0" cy="0"/>
          <a:chOff x="0" y="0"/>
          <a:chExt cx="0" cy="0"/>
        </a:xfrm>
      </p:grpSpPr>
      <p:sp>
        <p:nvSpPr>
          <p:cNvPr id="328" name="Google Shape;328;p58"/>
          <p:cNvSpPr/>
          <p:nvPr/>
        </p:nvSpPr>
        <p:spPr>
          <a:xfrm>
            <a:off x="503640" y="225720"/>
            <a:ext cx="9068100" cy="945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US" sz="2500">
                <a:solidFill>
                  <a:srgbClr val="FFFFFF"/>
                </a:solidFill>
                <a:latin typeface="Space Mono"/>
                <a:ea typeface="Space Mono"/>
                <a:cs typeface="Space Mono"/>
                <a:sym typeface="Space Mono"/>
              </a:rPr>
              <a:t>Sisi user</a:t>
            </a:r>
            <a:endParaRPr i="0" sz="2500" u="none" cap="none" strike="noStrike">
              <a:solidFill>
                <a:srgbClr val="FFFFFF"/>
              </a:solidFill>
              <a:latin typeface="Space Mono"/>
              <a:ea typeface="Space Mono"/>
              <a:cs typeface="Space Mono"/>
              <a:sym typeface="Space Mono"/>
            </a:endParaRPr>
          </a:p>
        </p:txBody>
      </p:sp>
      <p:sp>
        <p:nvSpPr>
          <p:cNvPr id="329" name="Google Shape;329;p58"/>
          <p:cNvSpPr/>
          <p:nvPr/>
        </p:nvSpPr>
        <p:spPr>
          <a:xfrm>
            <a:off x="503640" y="1326240"/>
            <a:ext cx="9068100" cy="328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58"/>
          <p:cNvSpPr/>
          <p:nvPr/>
        </p:nvSpPr>
        <p:spPr>
          <a:xfrm>
            <a:off x="503640" y="1470240"/>
            <a:ext cx="9068700" cy="3287100"/>
          </a:xfrm>
          <a:prstGeom prst="rect">
            <a:avLst/>
          </a:prstGeom>
          <a:noFill/>
          <a:ln>
            <a:noFill/>
          </a:ln>
        </p:spPr>
        <p:txBody>
          <a:bodyPr anchorCtr="0" anchor="t" bIns="0" lIns="0" spcFirstLastPara="1" rIns="0" wrap="square" tIns="0">
            <a:noAutofit/>
          </a:bodyPr>
          <a:lstStyle/>
          <a:p>
            <a:pPr indent="-355600" lvl="0" marL="457200" marR="0" rtl="0" algn="l">
              <a:lnSpc>
                <a:spcPct val="150000"/>
              </a:lnSpc>
              <a:spcBef>
                <a:spcPts val="1134"/>
              </a:spcBef>
              <a:spcAft>
                <a:spcPts val="0"/>
              </a:spcAft>
              <a:buClr>
                <a:schemeClr val="lt1"/>
              </a:buClr>
              <a:buSzPts val="2000"/>
              <a:buFont typeface="Space Mono"/>
              <a:buChar char="●"/>
            </a:pPr>
            <a:r>
              <a:rPr lang="en-US" sz="2000">
                <a:solidFill>
                  <a:schemeClr val="lt1"/>
                </a:solidFill>
                <a:latin typeface="Space Mono"/>
                <a:ea typeface="Space Mono"/>
                <a:cs typeface="Space Mono"/>
                <a:sym typeface="Space Mono"/>
              </a:rPr>
              <a:t>Gunakan website yang terverifikasi</a:t>
            </a:r>
            <a:r>
              <a:rPr lang="en-US" sz="2000">
                <a:solidFill>
                  <a:schemeClr val="lt1"/>
                </a:solidFill>
                <a:latin typeface="Space Mono"/>
                <a:ea typeface="Space Mono"/>
                <a:cs typeface="Space Mono"/>
                <a:sym typeface="Space Mono"/>
              </a:rPr>
              <a:t> SSL</a:t>
            </a:r>
            <a:endParaRPr sz="2000">
              <a:solidFill>
                <a:schemeClr val="lt1"/>
              </a:solidFill>
              <a:latin typeface="Space Mono"/>
              <a:ea typeface="Space Mono"/>
              <a:cs typeface="Space Mono"/>
              <a:sym typeface="Space Mono"/>
            </a:endParaRPr>
          </a:p>
          <a:p>
            <a:pPr indent="0" lvl="0" marL="457200" marR="0" rtl="0" algn="l">
              <a:lnSpc>
                <a:spcPct val="150000"/>
              </a:lnSpc>
              <a:spcBef>
                <a:spcPts val="1134"/>
              </a:spcBef>
              <a:spcAft>
                <a:spcPts val="0"/>
              </a:spcAft>
              <a:buNone/>
            </a:pPr>
            <a:r>
              <a:rPr lang="en-US" sz="1700">
                <a:solidFill>
                  <a:schemeClr val="lt1"/>
                </a:solidFill>
                <a:latin typeface="Space Mono"/>
                <a:ea typeface="Space Mono"/>
                <a:cs typeface="Space Mono"/>
                <a:sym typeface="Space Mono"/>
              </a:rPr>
              <a:t>Penting untuk selalu menggunakan website yang terverifikasi SSL. SSL (Secure Socket Layer) memberikan lapisan keamanan tambahan pada koneksi internet Anda, menjaga informasi pribadi Anda tetap aman dari potensi serangan Man-in-the-Middle. Pastikan alamat website diawali dengan 'https://' dan ada ikon gembok di bilah alamat browser Anda sebelum berbagi data sensitif atau melakukan transaksi online.</a:t>
            </a:r>
            <a:endParaRPr sz="1700">
              <a:solidFill>
                <a:schemeClr val="lt1"/>
              </a:solidFill>
              <a:latin typeface="Space Mono"/>
              <a:ea typeface="Space Mono"/>
              <a:cs typeface="Space Mono"/>
              <a:sym typeface="Space Mon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34" name="Shape 334"/>
        <p:cNvGrpSpPr/>
        <p:nvPr/>
      </p:nvGrpSpPr>
      <p:grpSpPr>
        <a:xfrm>
          <a:off x="0" y="0"/>
          <a:ext cx="0" cy="0"/>
          <a:chOff x="0" y="0"/>
          <a:chExt cx="0" cy="0"/>
        </a:xfrm>
      </p:grpSpPr>
      <p:sp>
        <p:nvSpPr>
          <p:cNvPr id="335" name="Google Shape;335;p59"/>
          <p:cNvSpPr/>
          <p:nvPr/>
        </p:nvSpPr>
        <p:spPr>
          <a:xfrm>
            <a:off x="503640" y="225720"/>
            <a:ext cx="9068100" cy="945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US" sz="2500">
                <a:solidFill>
                  <a:srgbClr val="FFFFFF"/>
                </a:solidFill>
                <a:latin typeface="Space Mono"/>
                <a:ea typeface="Space Mono"/>
                <a:cs typeface="Space Mono"/>
                <a:sym typeface="Space Mono"/>
              </a:rPr>
              <a:t>Sisi user</a:t>
            </a:r>
            <a:endParaRPr i="0" sz="2500" u="none" cap="none" strike="noStrike">
              <a:solidFill>
                <a:srgbClr val="FFFFFF"/>
              </a:solidFill>
              <a:latin typeface="Space Mono"/>
              <a:ea typeface="Space Mono"/>
              <a:cs typeface="Space Mono"/>
              <a:sym typeface="Space Mono"/>
            </a:endParaRPr>
          </a:p>
        </p:txBody>
      </p:sp>
      <p:sp>
        <p:nvSpPr>
          <p:cNvPr id="336" name="Google Shape;336;p59"/>
          <p:cNvSpPr/>
          <p:nvPr/>
        </p:nvSpPr>
        <p:spPr>
          <a:xfrm>
            <a:off x="503640" y="1326240"/>
            <a:ext cx="9068100" cy="328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59"/>
          <p:cNvSpPr/>
          <p:nvPr/>
        </p:nvSpPr>
        <p:spPr>
          <a:xfrm>
            <a:off x="503640" y="1470240"/>
            <a:ext cx="9068700" cy="3287100"/>
          </a:xfrm>
          <a:prstGeom prst="rect">
            <a:avLst/>
          </a:prstGeom>
          <a:noFill/>
          <a:ln>
            <a:noFill/>
          </a:ln>
        </p:spPr>
        <p:txBody>
          <a:bodyPr anchorCtr="0" anchor="t" bIns="0" lIns="0" spcFirstLastPara="1" rIns="0" wrap="square" tIns="0">
            <a:noAutofit/>
          </a:bodyPr>
          <a:lstStyle/>
          <a:p>
            <a:pPr indent="-355600" lvl="0" marL="457200" marR="0" rtl="0" algn="l">
              <a:lnSpc>
                <a:spcPct val="150000"/>
              </a:lnSpc>
              <a:spcBef>
                <a:spcPts val="1134"/>
              </a:spcBef>
              <a:spcAft>
                <a:spcPts val="0"/>
              </a:spcAft>
              <a:buClr>
                <a:schemeClr val="lt1"/>
              </a:buClr>
              <a:buSzPts val="2000"/>
              <a:buFont typeface="Space Mono"/>
              <a:buChar char="●"/>
            </a:pPr>
            <a:r>
              <a:rPr lang="en-US" sz="2000">
                <a:solidFill>
                  <a:schemeClr val="lt1"/>
                </a:solidFill>
                <a:latin typeface="Space Mono"/>
                <a:ea typeface="Space Mono"/>
                <a:cs typeface="Space Mono"/>
                <a:sym typeface="Space Mono"/>
              </a:rPr>
              <a:t>Gunakan vpn yang terpercaya</a:t>
            </a:r>
            <a:endParaRPr sz="2000">
              <a:solidFill>
                <a:schemeClr val="lt1"/>
              </a:solidFill>
              <a:latin typeface="Space Mono"/>
              <a:ea typeface="Space Mono"/>
              <a:cs typeface="Space Mono"/>
              <a:sym typeface="Space Mono"/>
            </a:endParaRPr>
          </a:p>
          <a:p>
            <a:pPr indent="0" lvl="0" marL="457200" marR="0" rtl="0" algn="l">
              <a:lnSpc>
                <a:spcPct val="150000"/>
              </a:lnSpc>
              <a:spcBef>
                <a:spcPts val="1134"/>
              </a:spcBef>
              <a:spcAft>
                <a:spcPts val="0"/>
              </a:spcAft>
              <a:buNone/>
            </a:pPr>
            <a:r>
              <a:rPr lang="en-US" sz="1700">
                <a:solidFill>
                  <a:schemeClr val="lt1"/>
                </a:solidFill>
                <a:latin typeface="Space Mono"/>
                <a:ea typeface="Space Mono"/>
                <a:cs typeface="Space Mono"/>
                <a:sym typeface="Space Mono"/>
              </a:rPr>
              <a:t>Gunakan VPN (Virtual Private Network) yang terpercaya untuk meningkatkan keamanan saat berselancar online. Dengan mengaktifkan VPN, Anda dapat menyembunyikan aktivitas internet dan mengenkripsi data Anda, menjaga keamanan informasi pribadi dari potensi serangan Man-in-the-Middle. Pilih penyedia VPN yang terpercaya dan lindungi privasi online Anda dengan mengaktifkan koneksi VPN saat menggunakan jaringan internet yang tidak dikenal atau tidak terlindungi.</a:t>
            </a:r>
            <a:endParaRPr sz="1700">
              <a:solidFill>
                <a:schemeClr val="lt1"/>
              </a:solidFill>
              <a:latin typeface="Space Mono"/>
              <a:ea typeface="Space Mono"/>
              <a:cs typeface="Space Mono"/>
              <a:sym typeface="Space Mon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41" name="Shape 341"/>
        <p:cNvGrpSpPr/>
        <p:nvPr/>
      </p:nvGrpSpPr>
      <p:grpSpPr>
        <a:xfrm>
          <a:off x="0" y="0"/>
          <a:ext cx="0" cy="0"/>
          <a:chOff x="0" y="0"/>
          <a:chExt cx="0" cy="0"/>
        </a:xfrm>
      </p:grpSpPr>
      <p:sp>
        <p:nvSpPr>
          <p:cNvPr id="342" name="Google Shape;342;p60"/>
          <p:cNvSpPr/>
          <p:nvPr/>
        </p:nvSpPr>
        <p:spPr>
          <a:xfrm>
            <a:off x="503640" y="225720"/>
            <a:ext cx="9068100" cy="945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US" sz="2500">
                <a:solidFill>
                  <a:srgbClr val="FFFFFF"/>
                </a:solidFill>
                <a:latin typeface="Space Mono"/>
                <a:ea typeface="Space Mono"/>
                <a:cs typeface="Space Mono"/>
                <a:sym typeface="Space Mono"/>
              </a:rPr>
              <a:t>Sisi user</a:t>
            </a:r>
            <a:endParaRPr i="0" sz="2500" u="none" cap="none" strike="noStrike">
              <a:solidFill>
                <a:srgbClr val="FFFFFF"/>
              </a:solidFill>
              <a:latin typeface="Space Mono"/>
              <a:ea typeface="Space Mono"/>
              <a:cs typeface="Space Mono"/>
              <a:sym typeface="Space Mono"/>
            </a:endParaRPr>
          </a:p>
        </p:txBody>
      </p:sp>
      <p:sp>
        <p:nvSpPr>
          <p:cNvPr id="343" name="Google Shape;343;p60"/>
          <p:cNvSpPr/>
          <p:nvPr/>
        </p:nvSpPr>
        <p:spPr>
          <a:xfrm>
            <a:off x="503640" y="1326240"/>
            <a:ext cx="9068100" cy="328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60"/>
          <p:cNvSpPr/>
          <p:nvPr/>
        </p:nvSpPr>
        <p:spPr>
          <a:xfrm>
            <a:off x="503640" y="1470240"/>
            <a:ext cx="9068700" cy="3287100"/>
          </a:xfrm>
          <a:prstGeom prst="rect">
            <a:avLst/>
          </a:prstGeom>
          <a:noFill/>
          <a:ln>
            <a:noFill/>
          </a:ln>
        </p:spPr>
        <p:txBody>
          <a:bodyPr anchorCtr="0" anchor="t" bIns="0" lIns="0" spcFirstLastPara="1" rIns="0" wrap="square" tIns="0">
            <a:noAutofit/>
          </a:bodyPr>
          <a:lstStyle/>
          <a:p>
            <a:pPr indent="-355600" lvl="0" marL="457200" marR="0" rtl="0" algn="l">
              <a:lnSpc>
                <a:spcPct val="150000"/>
              </a:lnSpc>
              <a:spcBef>
                <a:spcPts val="1134"/>
              </a:spcBef>
              <a:spcAft>
                <a:spcPts val="0"/>
              </a:spcAft>
              <a:buClr>
                <a:schemeClr val="lt1"/>
              </a:buClr>
              <a:buSzPts val="2000"/>
              <a:buFont typeface="Space Mono"/>
              <a:buChar char="●"/>
            </a:pPr>
            <a:r>
              <a:rPr lang="en-US" sz="2000">
                <a:solidFill>
                  <a:schemeClr val="lt1"/>
                </a:solidFill>
                <a:latin typeface="Space Mono"/>
                <a:ea typeface="Space Mono"/>
                <a:cs typeface="Space Mono"/>
                <a:sym typeface="Space Mono"/>
              </a:rPr>
              <a:t>Matikan auto connect wifi</a:t>
            </a:r>
            <a:endParaRPr sz="2000">
              <a:solidFill>
                <a:schemeClr val="lt1"/>
              </a:solidFill>
              <a:latin typeface="Space Mono"/>
              <a:ea typeface="Space Mono"/>
              <a:cs typeface="Space Mono"/>
              <a:sym typeface="Space Mono"/>
            </a:endParaRPr>
          </a:p>
          <a:p>
            <a:pPr indent="0" lvl="0" marL="457200" marR="0" rtl="0" algn="l">
              <a:lnSpc>
                <a:spcPct val="150000"/>
              </a:lnSpc>
              <a:spcBef>
                <a:spcPts val="1134"/>
              </a:spcBef>
              <a:spcAft>
                <a:spcPts val="0"/>
              </a:spcAft>
              <a:buNone/>
            </a:pPr>
            <a:r>
              <a:rPr lang="en-US" sz="1700">
                <a:solidFill>
                  <a:schemeClr val="lt1"/>
                </a:solidFill>
                <a:latin typeface="Space Mono"/>
                <a:ea typeface="Space Mono"/>
                <a:cs typeface="Space Mono"/>
                <a:sym typeface="Space Mono"/>
              </a:rPr>
              <a:t>Matikan fitur auto connect wifi untuk meningkatkan keamanan. Dengan menonaktifkan opsi auto connect, Anda dapat mengontrol kapan dan ke mana perangkat Anda terhubung. Hal ini mengurangi risiko terhubung secara otomatis ke jaringan wifi yang tidak aman atau palsu, yang dapat menjadi celah bagi serangan Man-in-the-Middle. Manual kontrol koneksi wifi memberikan Anda keamanan ekstra dan pengendalian terhadap sambungan internet Anda.</a:t>
            </a:r>
            <a:endParaRPr sz="1700">
              <a:solidFill>
                <a:schemeClr val="lt1"/>
              </a:solidFill>
              <a:latin typeface="Space Mono"/>
              <a:ea typeface="Space Mono"/>
              <a:cs typeface="Space Mono"/>
              <a:sym typeface="Space Mon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48" name="Shape 348"/>
        <p:cNvGrpSpPr/>
        <p:nvPr/>
      </p:nvGrpSpPr>
      <p:grpSpPr>
        <a:xfrm>
          <a:off x="0" y="0"/>
          <a:ext cx="0" cy="0"/>
          <a:chOff x="0" y="0"/>
          <a:chExt cx="0" cy="0"/>
        </a:xfrm>
      </p:grpSpPr>
      <p:sp>
        <p:nvSpPr>
          <p:cNvPr id="349" name="Google Shape;349;p61"/>
          <p:cNvSpPr/>
          <p:nvPr/>
        </p:nvSpPr>
        <p:spPr>
          <a:xfrm>
            <a:off x="503640" y="225720"/>
            <a:ext cx="9068100" cy="945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US" sz="2500">
                <a:solidFill>
                  <a:srgbClr val="FFFFFF"/>
                </a:solidFill>
                <a:latin typeface="Space Mono"/>
                <a:ea typeface="Space Mono"/>
                <a:cs typeface="Space Mono"/>
                <a:sym typeface="Space Mono"/>
              </a:rPr>
              <a:t>Sisi pemilik</a:t>
            </a:r>
            <a:endParaRPr i="0" sz="2500" u="none" cap="none" strike="noStrike">
              <a:solidFill>
                <a:srgbClr val="FFFFFF"/>
              </a:solidFill>
              <a:latin typeface="Space Mono"/>
              <a:ea typeface="Space Mono"/>
              <a:cs typeface="Space Mono"/>
              <a:sym typeface="Space Mono"/>
            </a:endParaRPr>
          </a:p>
        </p:txBody>
      </p:sp>
      <p:sp>
        <p:nvSpPr>
          <p:cNvPr id="350" name="Google Shape;350;p61"/>
          <p:cNvSpPr/>
          <p:nvPr/>
        </p:nvSpPr>
        <p:spPr>
          <a:xfrm>
            <a:off x="503640" y="1326240"/>
            <a:ext cx="9068100" cy="328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61"/>
          <p:cNvSpPr/>
          <p:nvPr/>
        </p:nvSpPr>
        <p:spPr>
          <a:xfrm>
            <a:off x="503640" y="1470240"/>
            <a:ext cx="9068700" cy="3287100"/>
          </a:xfrm>
          <a:prstGeom prst="rect">
            <a:avLst/>
          </a:prstGeom>
          <a:noFill/>
          <a:ln>
            <a:noFill/>
          </a:ln>
        </p:spPr>
        <p:txBody>
          <a:bodyPr anchorCtr="0" anchor="t" bIns="0" lIns="0" spcFirstLastPara="1" rIns="0" wrap="square" tIns="0">
            <a:noAutofit/>
          </a:bodyPr>
          <a:lstStyle/>
          <a:p>
            <a:pPr indent="-355600" lvl="0" marL="457200" marR="0" rtl="0" algn="l">
              <a:lnSpc>
                <a:spcPct val="100000"/>
              </a:lnSpc>
              <a:spcBef>
                <a:spcPts val="1134"/>
              </a:spcBef>
              <a:spcAft>
                <a:spcPts val="0"/>
              </a:spcAft>
              <a:buClr>
                <a:schemeClr val="lt1"/>
              </a:buClr>
              <a:buSzPts val="2000"/>
              <a:buFont typeface="Space Mono"/>
              <a:buChar char="●"/>
            </a:pPr>
            <a:r>
              <a:rPr lang="en-US" sz="2000">
                <a:solidFill>
                  <a:schemeClr val="lt1"/>
                </a:solidFill>
                <a:latin typeface="Space Mono"/>
                <a:ea typeface="Space Mono"/>
                <a:cs typeface="Space Mono"/>
                <a:sym typeface="Space Mono"/>
              </a:rPr>
              <a:t>Menggunakan wifi monitoring packet data</a:t>
            </a:r>
            <a:endParaRPr sz="2000">
              <a:solidFill>
                <a:schemeClr val="lt1"/>
              </a:solidFill>
              <a:latin typeface="Space Mono"/>
              <a:ea typeface="Space Mono"/>
              <a:cs typeface="Space Mono"/>
              <a:sym typeface="Space Mono"/>
            </a:endParaRPr>
          </a:p>
          <a:p>
            <a:pPr indent="0" lvl="0" marL="457200" marR="0" rtl="0" algn="l">
              <a:lnSpc>
                <a:spcPct val="100000"/>
              </a:lnSpc>
              <a:spcBef>
                <a:spcPts val="1134"/>
              </a:spcBef>
              <a:spcAft>
                <a:spcPts val="0"/>
              </a:spcAft>
              <a:buNone/>
            </a:pPr>
            <a:r>
              <a:rPr lang="en-US" sz="1700">
                <a:solidFill>
                  <a:schemeClr val="lt1"/>
                </a:solidFill>
                <a:latin typeface="Space Mono"/>
                <a:ea typeface="Space Mono"/>
                <a:cs typeface="Space Mono"/>
                <a:sym typeface="Space Mono"/>
              </a:rPr>
              <a:t>Mengawasi paket data wifi adalah langkah proaktif untuk pemilik wifi. Ini memungkinkan deteksi cepat serangan Man-in-the-Middle dan aktivitas mencurigakan. Dengan pemantauan paket, pemilik dapat mengidentifikasi perangkat yang terhubung, menjaga keamanan jaringan dengan respons yang cepat.</a:t>
            </a:r>
            <a:endParaRPr sz="1700">
              <a:solidFill>
                <a:schemeClr val="lt1"/>
              </a:solidFill>
              <a:latin typeface="Space Mono"/>
              <a:ea typeface="Space Mono"/>
              <a:cs typeface="Space Mono"/>
              <a:sym typeface="Space Mon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55" name="Shape 355"/>
        <p:cNvGrpSpPr/>
        <p:nvPr/>
      </p:nvGrpSpPr>
      <p:grpSpPr>
        <a:xfrm>
          <a:off x="0" y="0"/>
          <a:ext cx="0" cy="0"/>
          <a:chOff x="0" y="0"/>
          <a:chExt cx="0" cy="0"/>
        </a:xfrm>
      </p:grpSpPr>
      <p:sp>
        <p:nvSpPr>
          <p:cNvPr id="356" name="Google Shape;356;p62"/>
          <p:cNvSpPr/>
          <p:nvPr/>
        </p:nvSpPr>
        <p:spPr>
          <a:xfrm>
            <a:off x="503640" y="225720"/>
            <a:ext cx="9068100" cy="945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US" sz="2500">
                <a:solidFill>
                  <a:srgbClr val="FFFFFF"/>
                </a:solidFill>
                <a:latin typeface="Space Mono"/>
                <a:ea typeface="Space Mono"/>
                <a:cs typeface="Space Mono"/>
                <a:sym typeface="Space Mono"/>
              </a:rPr>
              <a:t>Wireshark</a:t>
            </a:r>
            <a:endParaRPr i="0" sz="2500" u="none" cap="none" strike="noStrike">
              <a:solidFill>
                <a:srgbClr val="FFFFFF"/>
              </a:solidFill>
              <a:latin typeface="Space Mono"/>
              <a:ea typeface="Space Mono"/>
              <a:cs typeface="Space Mono"/>
              <a:sym typeface="Space Mono"/>
            </a:endParaRPr>
          </a:p>
        </p:txBody>
      </p:sp>
      <p:sp>
        <p:nvSpPr>
          <p:cNvPr id="357" name="Google Shape;357;p62"/>
          <p:cNvSpPr/>
          <p:nvPr/>
        </p:nvSpPr>
        <p:spPr>
          <a:xfrm>
            <a:off x="503640" y="1326240"/>
            <a:ext cx="9068100" cy="328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8" name="Google Shape;358;p62"/>
          <p:cNvPicPr preferRelativeResize="0"/>
          <p:nvPr/>
        </p:nvPicPr>
        <p:blipFill>
          <a:blip r:embed="rId3">
            <a:alphaModFix/>
          </a:blip>
          <a:stretch>
            <a:fillRect/>
          </a:stretch>
        </p:blipFill>
        <p:spPr>
          <a:xfrm>
            <a:off x="3004988" y="1065750"/>
            <a:ext cx="4067474" cy="4059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62" name="Shape 362"/>
        <p:cNvGrpSpPr/>
        <p:nvPr/>
      </p:nvGrpSpPr>
      <p:grpSpPr>
        <a:xfrm>
          <a:off x="0" y="0"/>
          <a:ext cx="0" cy="0"/>
          <a:chOff x="0" y="0"/>
          <a:chExt cx="0" cy="0"/>
        </a:xfrm>
      </p:grpSpPr>
      <p:sp>
        <p:nvSpPr>
          <p:cNvPr id="363" name="Google Shape;363;p63"/>
          <p:cNvSpPr/>
          <p:nvPr/>
        </p:nvSpPr>
        <p:spPr>
          <a:xfrm>
            <a:off x="503640" y="225720"/>
            <a:ext cx="9068100" cy="945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US" sz="2500">
                <a:solidFill>
                  <a:srgbClr val="FFFFFF"/>
                </a:solidFill>
                <a:latin typeface="Space Mono"/>
                <a:ea typeface="Space Mono"/>
                <a:cs typeface="Space Mono"/>
                <a:sym typeface="Space Mono"/>
              </a:rPr>
              <a:t>Sisi developer (website)</a:t>
            </a:r>
            <a:endParaRPr i="0" sz="2500" u="none" cap="none" strike="noStrike">
              <a:solidFill>
                <a:srgbClr val="FFFFFF"/>
              </a:solidFill>
              <a:latin typeface="Space Mono"/>
              <a:ea typeface="Space Mono"/>
              <a:cs typeface="Space Mono"/>
              <a:sym typeface="Space Mono"/>
            </a:endParaRPr>
          </a:p>
        </p:txBody>
      </p:sp>
      <p:sp>
        <p:nvSpPr>
          <p:cNvPr id="364" name="Google Shape;364;p63"/>
          <p:cNvSpPr/>
          <p:nvPr/>
        </p:nvSpPr>
        <p:spPr>
          <a:xfrm>
            <a:off x="503640" y="1326240"/>
            <a:ext cx="9068100" cy="328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63"/>
          <p:cNvSpPr/>
          <p:nvPr/>
        </p:nvSpPr>
        <p:spPr>
          <a:xfrm>
            <a:off x="503640" y="1470240"/>
            <a:ext cx="9068700" cy="3287100"/>
          </a:xfrm>
          <a:prstGeom prst="rect">
            <a:avLst/>
          </a:prstGeom>
          <a:noFill/>
          <a:ln>
            <a:noFill/>
          </a:ln>
        </p:spPr>
        <p:txBody>
          <a:bodyPr anchorCtr="0" anchor="t" bIns="0" lIns="0" spcFirstLastPara="1" rIns="0" wrap="square" tIns="0">
            <a:noAutofit/>
          </a:bodyPr>
          <a:lstStyle/>
          <a:p>
            <a:pPr indent="-355600" lvl="0" marL="457200" marR="0" rtl="0" algn="l">
              <a:lnSpc>
                <a:spcPct val="150000"/>
              </a:lnSpc>
              <a:spcBef>
                <a:spcPts val="1134"/>
              </a:spcBef>
              <a:spcAft>
                <a:spcPts val="0"/>
              </a:spcAft>
              <a:buClr>
                <a:schemeClr val="lt1"/>
              </a:buClr>
              <a:buSzPts val="2000"/>
              <a:buFont typeface="Space Mono"/>
              <a:buChar char="●"/>
            </a:pPr>
            <a:r>
              <a:rPr lang="en-US" sz="2000">
                <a:solidFill>
                  <a:schemeClr val="lt1"/>
                </a:solidFill>
                <a:latin typeface="Space Mono"/>
                <a:ea typeface="Space Mono"/>
                <a:cs typeface="Space Mono"/>
                <a:sym typeface="Space Mono"/>
              </a:rPr>
              <a:t>Gunakan SSL Certificate terpercaya</a:t>
            </a:r>
            <a:endParaRPr sz="2000">
              <a:solidFill>
                <a:schemeClr val="lt1"/>
              </a:solidFill>
              <a:latin typeface="Space Mono"/>
              <a:ea typeface="Space Mono"/>
              <a:cs typeface="Space Mono"/>
              <a:sym typeface="Space Mono"/>
            </a:endParaRPr>
          </a:p>
          <a:p>
            <a:pPr indent="0" lvl="0" marL="457200" marR="0" rtl="0" algn="l">
              <a:lnSpc>
                <a:spcPct val="150000"/>
              </a:lnSpc>
              <a:spcBef>
                <a:spcPts val="1134"/>
              </a:spcBef>
              <a:spcAft>
                <a:spcPts val="0"/>
              </a:spcAft>
              <a:buNone/>
            </a:pPr>
            <a:r>
              <a:rPr lang="en-US" sz="1700">
                <a:solidFill>
                  <a:schemeClr val="lt1"/>
                </a:solidFill>
                <a:latin typeface="Space Mono"/>
                <a:ea typeface="Space Mono"/>
                <a:cs typeface="Space Mono"/>
                <a:sym typeface="Space Mono"/>
              </a:rPr>
              <a:t>Pengembang website sebaiknya menggunakan SSL Certificate terpercaya. Dengan mengimplementasikan SSL, data yang dikirimkan antara pengguna dan server akan dienkripsi, mengurangi risiko serangan Man-in-the-Middle. Pastikan sertifikat SSL berasal dari penyedia tepercaya untuk memastikan keamanan maksimal bagi pengguna yang berinteraksi dengan situs web Anda.</a:t>
            </a:r>
            <a:endParaRPr sz="1700">
              <a:solidFill>
                <a:schemeClr val="lt1"/>
              </a:solidFill>
              <a:latin typeface="Space Mono"/>
              <a:ea typeface="Space Mono"/>
              <a:cs typeface="Space Mono"/>
              <a:sym typeface="Space Mono"/>
            </a:endParaRPr>
          </a:p>
          <a:p>
            <a:pPr indent="0" lvl="0" marL="457200" marR="0" rtl="0" algn="l">
              <a:lnSpc>
                <a:spcPct val="150000"/>
              </a:lnSpc>
              <a:spcBef>
                <a:spcPts val="1134"/>
              </a:spcBef>
              <a:spcAft>
                <a:spcPts val="0"/>
              </a:spcAft>
              <a:buNone/>
            </a:pPr>
            <a:r>
              <a:t/>
            </a:r>
            <a:endParaRPr sz="2000">
              <a:solidFill>
                <a:schemeClr val="lt1"/>
              </a:solidFill>
              <a:latin typeface="Space Mono"/>
              <a:ea typeface="Space Mono"/>
              <a:cs typeface="Space Mono"/>
              <a:sym typeface="Space Mon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69" name="Shape 369"/>
        <p:cNvGrpSpPr/>
        <p:nvPr/>
      </p:nvGrpSpPr>
      <p:grpSpPr>
        <a:xfrm>
          <a:off x="0" y="0"/>
          <a:ext cx="0" cy="0"/>
          <a:chOff x="0" y="0"/>
          <a:chExt cx="0" cy="0"/>
        </a:xfrm>
      </p:grpSpPr>
      <p:sp>
        <p:nvSpPr>
          <p:cNvPr id="370" name="Google Shape;370;p64"/>
          <p:cNvSpPr/>
          <p:nvPr/>
        </p:nvSpPr>
        <p:spPr>
          <a:xfrm>
            <a:off x="503640" y="225720"/>
            <a:ext cx="9068100" cy="945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US" sz="2500">
                <a:solidFill>
                  <a:srgbClr val="FFFFFF"/>
                </a:solidFill>
                <a:latin typeface="Space Mono"/>
                <a:ea typeface="Space Mono"/>
                <a:cs typeface="Space Mono"/>
                <a:sym typeface="Space Mono"/>
              </a:rPr>
              <a:t>Memasang SSL</a:t>
            </a:r>
            <a:endParaRPr i="0" sz="2500" u="none" cap="none" strike="noStrike">
              <a:solidFill>
                <a:srgbClr val="FFFFFF"/>
              </a:solidFill>
              <a:latin typeface="Space Mono"/>
              <a:ea typeface="Space Mono"/>
              <a:cs typeface="Space Mono"/>
              <a:sym typeface="Space Mono"/>
            </a:endParaRPr>
          </a:p>
        </p:txBody>
      </p:sp>
      <p:sp>
        <p:nvSpPr>
          <p:cNvPr id="371" name="Google Shape;371;p64"/>
          <p:cNvSpPr/>
          <p:nvPr/>
        </p:nvSpPr>
        <p:spPr>
          <a:xfrm>
            <a:off x="503640" y="1326240"/>
            <a:ext cx="9068100" cy="328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2" name="Google Shape;372;p64"/>
          <p:cNvPicPr preferRelativeResize="0"/>
          <p:nvPr/>
        </p:nvPicPr>
        <p:blipFill>
          <a:blip r:embed="rId3">
            <a:alphaModFix/>
          </a:blip>
          <a:stretch>
            <a:fillRect/>
          </a:stretch>
        </p:blipFill>
        <p:spPr>
          <a:xfrm>
            <a:off x="1987225" y="1326250"/>
            <a:ext cx="6103000" cy="38143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76" name="Shape 376"/>
        <p:cNvGrpSpPr/>
        <p:nvPr/>
      </p:nvGrpSpPr>
      <p:grpSpPr>
        <a:xfrm>
          <a:off x="0" y="0"/>
          <a:ext cx="0" cy="0"/>
          <a:chOff x="0" y="0"/>
          <a:chExt cx="0" cy="0"/>
        </a:xfrm>
      </p:grpSpPr>
      <p:sp>
        <p:nvSpPr>
          <p:cNvPr id="377" name="Google Shape;377;p65"/>
          <p:cNvSpPr/>
          <p:nvPr/>
        </p:nvSpPr>
        <p:spPr>
          <a:xfrm>
            <a:off x="503640" y="225720"/>
            <a:ext cx="9068100" cy="945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US" sz="2500">
                <a:solidFill>
                  <a:srgbClr val="FFFFFF"/>
                </a:solidFill>
                <a:latin typeface="Space Mono"/>
                <a:ea typeface="Space Mono"/>
                <a:cs typeface="Space Mono"/>
                <a:sym typeface="Space Mono"/>
              </a:rPr>
              <a:t>Sisi developer (website)</a:t>
            </a:r>
            <a:endParaRPr i="0" sz="2500" u="none" cap="none" strike="noStrike">
              <a:solidFill>
                <a:srgbClr val="FFFFFF"/>
              </a:solidFill>
              <a:latin typeface="Space Mono"/>
              <a:ea typeface="Space Mono"/>
              <a:cs typeface="Space Mono"/>
              <a:sym typeface="Space Mono"/>
            </a:endParaRPr>
          </a:p>
        </p:txBody>
      </p:sp>
      <p:sp>
        <p:nvSpPr>
          <p:cNvPr id="378" name="Google Shape;378;p65"/>
          <p:cNvSpPr/>
          <p:nvPr/>
        </p:nvSpPr>
        <p:spPr>
          <a:xfrm>
            <a:off x="503640" y="1326240"/>
            <a:ext cx="9068100" cy="328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65"/>
          <p:cNvSpPr/>
          <p:nvPr/>
        </p:nvSpPr>
        <p:spPr>
          <a:xfrm>
            <a:off x="503640" y="1470240"/>
            <a:ext cx="9068700" cy="3287100"/>
          </a:xfrm>
          <a:prstGeom prst="rect">
            <a:avLst/>
          </a:prstGeom>
          <a:noFill/>
          <a:ln>
            <a:noFill/>
          </a:ln>
        </p:spPr>
        <p:txBody>
          <a:bodyPr anchorCtr="0" anchor="t" bIns="0" lIns="0" spcFirstLastPara="1" rIns="0" wrap="square" tIns="0">
            <a:noAutofit/>
          </a:bodyPr>
          <a:lstStyle/>
          <a:p>
            <a:pPr indent="-355600" lvl="0" marL="457200" marR="0" rtl="0" algn="l">
              <a:lnSpc>
                <a:spcPct val="150000"/>
              </a:lnSpc>
              <a:spcBef>
                <a:spcPts val="1134"/>
              </a:spcBef>
              <a:spcAft>
                <a:spcPts val="0"/>
              </a:spcAft>
              <a:buClr>
                <a:schemeClr val="lt1"/>
              </a:buClr>
              <a:buSzPts val="2000"/>
              <a:buFont typeface="Space Mono"/>
              <a:buChar char="●"/>
            </a:pPr>
            <a:r>
              <a:rPr lang="en-US" sz="2000">
                <a:solidFill>
                  <a:schemeClr val="lt1"/>
                </a:solidFill>
                <a:latin typeface="Space Mono"/>
                <a:ea typeface="Space Mono"/>
                <a:cs typeface="Space Mono"/>
                <a:sym typeface="Space Mono"/>
              </a:rPr>
              <a:t>Gunakan MFA</a:t>
            </a:r>
            <a:endParaRPr sz="2000">
              <a:solidFill>
                <a:schemeClr val="lt1"/>
              </a:solidFill>
              <a:latin typeface="Space Mono"/>
              <a:ea typeface="Space Mono"/>
              <a:cs typeface="Space Mono"/>
              <a:sym typeface="Space Mono"/>
            </a:endParaRPr>
          </a:p>
          <a:p>
            <a:pPr indent="0" lvl="0" marL="457200" marR="0" rtl="0" algn="l">
              <a:lnSpc>
                <a:spcPct val="150000"/>
              </a:lnSpc>
              <a:spcBef>
                <a:spcPts val="1134"/>
              </a:spcBef>
              <a:spcAft>
                <a:spcPts val="0"/>
              </a:spcAft>
              <a:buNone/>
            </a:pPr>
            <a:r>
              <a:rPr lang="en-US" sz="1700">
                <a:solidFill>
                  <a:schemeClr val="lt1"/>
                </a:solidFill>
                <a:latin typeface="Space Mono"/>
                <a:ea typeface="Space Mono"/>
                <a:cs typeface="Space Mono"/>
                <a:sym typeface="Space Mono"/>
              </a:rPr>
              <a:t>Terapkan MFA (Multi-Factor Authentication) sebagai langkah keamanan ekstra untuk pengembang website. Dengan menggunakan MFA, akses ke akun pengembang memerlukan verifikasi melalui lebih dari satu metode, mengurangi risiko akses tidak sah. Ini memberikan lapisan perlindungan tambahan terhadap potensi serangan serta menjaga keamanan akses ke sistem pengembangan website.</a:t>
            </a:r>
            <a:endParaRPr sz="1700">
              <a:solidFill>
                <a:schemeClr val="lt1"/>
              </a:solidFill>
              <a:latin typeface="Space Mono"/>
              <a:ea typeface="Space Mono"/>
              <a:cs typeface="Space Mono"/>
              <a:sym typeface="Space Mon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33" name="Shape 133"/>
        <p:cNvGrpSpPr/>
        <p:nvPr/>
      </p:nvGrpSpPr>
      <p:grpSpPr>
        <a:xfrm>
          <a:off x="0" y="0"/>
          <a:ext cx="0" cy="0"/>
          <a:chOff x="0" y="0"/>
          <a:chExt cx="0" cy="0"/>
        </a:xfrm>
      </p:grpSpPr>
      <p:sp>
        <p:nvSpPr>
          <p:cNvPr id="134" name="Google Shape;134;p30"/>
          <p:cNvSpPr/>
          <p:nvPr/>
        </p:nvSpPr>
        <p:spPr>
          <a:xfrm>
            <a:off x="503640" y="225720"/>
            <a:ext cx="9068040" cy="94572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US" sz="2500">
                <a:solidFill>
                  <a:srgbClr val="FFFFFF"/>
                </a:solidFill>
                <a:latin typeface="Space Mono"/>
                <a:ea typeface="Space Mono"/>
                <a:cs typeface="Space Mono"/>
                <a:sym typeface="Space Mono"/>
              </a:rPr>
              <a:t>Bagaimana Attacker Capture Traffic Network pada Router WiFi Publik ?</a:t>
            </a:r>
            <a:endParaRPr i="0" sz="2500" u="none" cap="none" strike="noStrike">
              <a:solidFill>
                <a:srgbClr val="FFFFFF"/>
              </a:solidFill>
              <a:latin typeface="Space Mono"/>
              <a:ea typeface="Space Mono"/>
              <a:cs typeface="Space Mono"/>
              <a:sym typeface="Space Mono"/>
            </a:endParaRPr>
          </a:p>
        </p:txBody>
      </p:sp>
      <p:sp>
        <p:nvSpPr>
          <p:cNvPr id="135" name="Google Shape;135;p30"/>
          <p:cNvSpPr/>
          <p:nvPr/>
        </p:nvSpPr>
        <p:spPr>
          <a:xfrm>
            <a:off x="503640" y="1326240"/>
            <a:ext cx="9068040" cy="32871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0"/>
          <p:cNvSpPr/>
          <p:nvPr/>
        </p:nvSpPr>
        <p:spPr>
          <a:xfrm>
            <a:off x="503640" y="1470240"/>
            <a:ext cx="9068760" cy="3287160"/>
          </a:xfrm>
          <a:prstGeom prst="rect">
            <a:avLst/>
          </a:prstGeom>
          <a:noFill/>
          <a:ln>
            <a:noFill/>
          </a:ln>
        </p:spPr>
        <p:txBody>
          <a:bodyPr anchorCtr="0" anchor="t" bIns="0" lIns="0" spcFirstLastPara="1" rIns="0" wrap="square" tIns="0">
            <a:noAutofit/>
          </a:bodyPr>
          <a:lstStyle/>
          <a:p>
            <a:pPr indent="457200" lvl="0" marL="0" marR="0" rtl="0" algn="l">
              <a:lnSpc>
                <a:spcPct val="100000"/>
              </a:lnSpc>
              <a:spcBef>
                <a:spcPts val="0"/>
              </a:spcBef>
              <a:spcAft>
                <a:spcPts val="0"/>
              </a:spcAft>
              <a:buNone/>
            </a:pPr>
            <a:r>
              <a:rPr i="0" lang="en-US" sz="2000" u="none" cap="none" strike="noStrike">
                <a:solidFill>
                  <a:schemeClr val="lt1"/>
                </a:solidFill>
                <a:latin typeface="Space Mono"/>
                <a:ea typeface="Space Mono"/>
                <a:cs typeface="Space Mono"/>
                <a:sym typeface="Space Mono"/>
              </a:rPr>
              <a:t>Pada kesempatan kali ini kita akan </a:t>
            </a:r>
            <a:r>
              <a:rPr lang="en-US" sz="2000">
                <a:solidFill>
                  <a:schemeClr val="lt1"/>
                </a:solidFill>
                <a:latin typeface="Space Mono"/>
                <a:ea typeface="Space Mono"/>
                <a:cs typeface="Space Mono"/>
                <a:sym typeface="Space Mono"/>
              </a:rPr>
              <a:t>membahas</a:t>
            </a:r>
            <a:r>
              <a:rPr i="0" lang="en-US" sz="2000" u="none" cap="none" strike="noStrike">
                <a:solidFill>
                  <a:schemeClr val="lt1"/>
                </a:solidFill>
                <a:latin typeface="Space Mono"/>
                <a:ea typeface="Space Mono"/>
                <a:cs typeface="Space Mono"/>
                <a:sym typeface="Space Mono"/>
              </a:rPr>
              <a:t> metode MITM ( Man In The Middle Attack ). yang akan di bahas di antaranya adalah, sebagai berikut :</a:t>
            </a:r>
            <a:endParaRPr i="0" sz="2000" u="none" cap="none" strike="noStrike">
              <a:solidFill>
                <a:schemeClr val="lt1"/>
              </a:solidFill>
              <a:latin typeface="Space Mono"/>
              <a:ea typeface="Space Mono"/>
              <a:cs typeface="Space Mono"/>
              <a:sym typeface="Space Mono"/>
            </a:endParaRPr>
          </a:p>
          <a:p>
            <a:pPr indent="-393489" lvl="0" marL="432000" marR="0" rtl="0" algn="l">
              <a:lnSpc>
                <a:spcPct val="100000"/>
              </a:lnSpc>
              <a:spcBef>
                <a:spcPts val="1134"/>
              </a:spcBef>
              <a:spcAft>
                <a:spcPts val="0"/>
              </a:spcAft>
              <a:buClr>
                <a:schemeClr val="lt1"/>
              </a:buClr>
              <a:buSzPts val="2000"/>
              <a:buFont typeface="Space Mono"/>
              <a:buChar char="●"/>
            </a:pPr>
            <a:r>
              <a:rPr i="0" lang="en-US" sz="2000" u="none" cap="none" strike="noStrike">
                <a:solidFill>
                  <a:schemeClr val="lt1"/>
                </a:solidFill>
                <a:latin typeface="Space Mono"/>
                <a:ea typeface="Space Mono"/>
                <a:cs typeface="Space Mono"/>
                <a:sym typeface="Space Mono"/>
              </a:rPr>
              <a:t>MITM</a:t>
            </a:r>
            <a:endParaRPr i="0" sz="2000" u="none" cap="none" strike="noStrike">
              <a:solidFill>
                <a:schemeClr val="lt1"/>
              </a:solidFill>
              <a:latin typeface="Space Mono"/>
              <a:ea typeface="Space Mono"/>
              <a:cs typeface="Space Mono"/>
              <a:sym typeface="Space Mono"/>
            </a:endParaRPr>
          </a:p>
          <a:p>
            <a:pPr indent="-393489" lvl="0" marL="432000" marR="0" rtl="0" algn="l">
              <a:lnSpc>
                <a:spcPct val="100000"/>
              </a:lnSpc>
              <a:spcBef>
                <a:spcPts val="1134"/>
              </a:spcBef>
              <a:spcAft>
                <a:spcPts val="0"/>
              </a:spcAft>
              <a:buClr>
                <a:schemeClr val="lt1"/>
              </a:buClr>
              <a:buSzPts val="2000"/>
              <a:buFont typeface="Space Mono"/>
              <a:buChar char="●"/>
            </a:pPr>
            <a:r>
              <a:rPr i="0" lang="en-US" sz="2000" u="none" cap="none" strike="noStrike">
                <a:solidFill>
                  <a:schemeClr val="lt1"/>
                </a:solidFill>
                <a:latin typeface="Space Mono"/>
                <a:ea typeface="Space Mono"/>
                <a:cs typeface="Space Mono"/>
                <a:sym typeface="Space Mono"/>
              </a:rPr>
              <a:t>ARP Spoofing</a:t>
            </a:r>
            <a:endParaRPr i="0" sz="2000" u="none" cap="none" strike="noStrike">
              <a:solidFill>
                <a:schemeClr val="lt1"/>
              </a:solidFill>
              <a:latin typeface="Space Mono"/>
              <a:ea typeface="Space Mono"/>
              <a:cs typeface="Space Mono"/>
              <a:sym typeface="Space Mono"/>
            </a:endParaRPr>
          </a:p>
          <a:p>
            <a:pPr indent="-393489" lvl="0" marL="432000" marR="0" rtl="0" algn="l">
              <a:lnSpc>
                <a:spcPct val="100000"/>
              </a:lnSpc>
              <a:spcBef>
                <a:spcPts val="1134"/>
              </a:spcBef>
              <a:spcAft>
                <a:spcPts val="0"/>
              </a:spcAft>
              <a:buClr>
                <a:schemeClr val="lt1"/>
              </a:buClr>
              <a:buSzPts val="2000"/>
              <a:buFont typeface="Space Mono"/>
              <a:buChar char="●"/>
            </a:pPr>
            <a:r>
              <a:rPr i="0" lang="en-US" sz="2000" u="none" cap="none" strike="noStrike">
                <a:solidFill>
                  <a:schemeClr val="lt1"/>
                </a:solidFill>
                <a:latin typeface="Space Mono"/>
                <a:ea typeface="Space Mono"/>
                <a:cs typeface="Space Mono"/>
                <a:sym typeface="Space Mono"/>
              </a:rPr>
              <a:t>Sniffing</a:t>
            </a:r>
            <a:endParaRPr i="0" sz="2000" u="none" cap="none" strike="noStrike">
              <a:solidFill>
                <a:schemeClr val="lt1"/>
              </a:solidFill>
              <a:latin typeface="Space Mono"/>
              <a:ea typeface="Space Mono"/>
              <a:cs typeface="Space Mono"/>
              <a:sym typeface="Space Mono"/>
            </a:endParaRPr>
          </a:p>
          <a:p>
            <a:pPr indent="-393489" lvl="0" marL="432000" marR="0" rtl="0" algn="l">
              <a:lnSpc>
                <a:spcPct val="100000"/>
              </a:lnSpc>
              <a:spcBef>
                <a:spcPts val="1134"/>
              </a:spcBef>
              <a:spcAft>
                <a:spcPts val="0"/>
              </a:spcAft>
              <a:buClr>
                <a:schemeClr val="lt1"/>
              </a:buClr>
              <a:buSzPts val="2000"/>
              <a:buFont typeface="Space Mono"/>
              <a:buChar char="●"/>
            </a:pPr>
            <a:r>
              <a:rPr i="0" lang="en-US" sz="2000" u="none" cap="none" strike="noStrike">
                <a:solidFill>
                  <a:schemeClr val="lt1"/>
                </a:solidFill>
                <a:latin typeface="Space Mono"/>
                <a:ea typeface="Space Mono"/>
                <a:cs typeface="Space Mono"/>
                <a:sym typeface="Space Mono"/>
              </a:rPr>
              <a:t>Praktik Teknis Pengujian Serangan</a:t>
            </a:r>
            <a:endParaRPr i="0" sz="2000" u="none" cap="none" strike="noStrike">
              <a:solidFill>
                <a:schemeClr val="lt1"/>
              </a:solidFill>
              <a:latin typeface="Space Mono"/>
              <a:ea typeface="Space Mono"/>
              <a:cs typeface="Space Mono"/>
              <a:sym typeface="Space Mono"/>
            </a:endParaRPr>
          </a:p>
          <a:p>
            <a:pPr indent="-393489" lvl="0" marL="432000" marR="0" rtl="0" algn="l">
              <a:lnSpc>
                <a:spcPct val="100000"/>
              </a:lnSpc>
              <a:spcBef>
                <a:spcPts val="1134"/>
              </a:spcBef>
              <a:spcAft>
                <a:spcPts val="0"/>
              </a:spcAft>
              <a:buClr>
                <a:schemeClr val="lt1"/>
              </a:buClr>
              <a:buSzPts val="2000"/>
              <a:buFont typeface="Space Mono"/>
              <a:buChar char="●"/>
            </a:pPr>
            <a:r>
              <a:rPr i="0" lang="en-US" sz="2000" u="none" cap="none" strike="noStrike">
                <a:solidFill>
                  <a:schemeClr val="lt1"/>
                </a:solidFill>
                <a:latin typeface="Space Mono"/>
                <a:ea typeface="Space Mono"/>
                <a:cs typeface="Space Mono"/>
                <a:sym typeface="Space Mono"/>
              </a:rPr>
              <a:t>Pencegahannya</a:t>
            </a:r>
            <a:endParaRPr i="0" sz="2000" u="none" cap="none" strike="noStrike">
              <a:solidFill>
                <a:schemeClr val="lt1"/>
              </a:solidFill>
              <a:latin typeface="Space Mono"/>
              <a:ea typeface="Space Mono"/>
              <a:cs typeface="Space Mono"/>
              <a:sym typeface="Space Mono"/>
            </a:endParaRPr>
          </a:p>
        </p:txBody>
      </p:sp>
      <p:sp>
        <p:nvSpPr>
          <p:cNvPr id="137" name="Google Shape;137;p30"/>
          <p:cNvSpPr txBox="1"/>
          <p:nvPr/>
        </p:nvSpPr>
        <p:spPr>
          <a:xfrm>
            <a:off x="3784500" y="4874675"/>
            <a:ext cx="2601000" cy="56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83" name="Shape 383"/>
        <p:cNvGrpSpPr/>
        <p:nvPr/>
      </p:nvGrpSpPr>
      <p:grpSpPr>
        <a:xfrm>
          <a:off x="0" y="0"/>
          <a:ext cx="0" cy="0"/>
          <a:chOff x="0" y="0"/>
          <a:chExt cx="0" cy="0"/>
        </a:xfrm>
      </p:grpSpPr>
      <p:sp>
        <p:nvSpPr>
          <p:cNvPr id="384" name="Google Shape;384;p66"/>
          <p:cNvSpPr/>
          <p:nvPr/>
        </p:nvSpPr>
        <p:spPr>
          <a:xfrm>
            <a:off x="503640" y="225720"/>
            <a:ext cx="9068100" cy="945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Arial"/>
              <a:buNone/>
            </a:pPr>
            <a:r>
              <a:rPr b="1" lang="en-US" sz="2500">
                <a:solidFill>
                  <a:srgbClr val="FFFFFF"/>
                </a:solidFill>
                <a:latin typeface="Space Mono"/>
                <a:ea typeface="Space Mono"/>
                <a:cs typeface="Space Mono"/>
                <a:sym typeface="Space Mono"/>
              </a:rPr>
              <a:t>MFA (Multi-Factor Authentication)</a:t>
            </a:r>
            <a:endParaRPr i="0" sz="2500" u="none" cap="none" strike="noStrike">
              <a:solidFill>
                <a:srgbClr val="FFFFFF"/>
              </a:solidFill>
              <a:latin typeface="Space Mono"/>
              <a:ea typeface="Space Mono"/>
              <a:cs typeface="Space Mono"/>
              <a:sym typeface="Space Mono"/>
            </a:endParaRPr>
          </a:p>
        </p:txBody>
      </p:sp>
      <p:sp>
        <p:nvSpPr>
          <p:cNvPr id="385" name="Google Shape;385;p66"/>
          <p:cNvSpPr/>
          <p:nvPr/>
        </p:nvSpPr>
        <p:spPr>
          <a:xfrm>
            <a:off x="503640" y="1326240"/>
            <a:ext cx="9068100" cy="328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6" name="Google Shape;386;p66"/>
          <p:cNvPicPr preferRelativeResize="0"/>
          <p:nvPr/>
        </p:nvPicPr>
        <p:blipFill>
          <a:blip r:embed="rId3">
            <a:alphaModFix/>
          </a:blip>
          <a:stretch>
            <a:fillRect/>
          </a:stretch>
        </p:blipFill>
        <p:spPr>
          <a:xfrm>
            <a:off x="1318825" y="1338000"/>
            <a:ext cx="7439800" cy="38916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0" name="Shape 390"/>
        <p:cNvGrpSpPr/>
        <p:nvPr/>
      </p:nvGrpSpPr>
      <p:grpSpPr>
        <a:xfrm>
          <a:off x="0" y="0"/>
          <a:ext cx="0" cy="0"/>
          <a:chOff x="0" y="0"/>
          <a:chExt cx="0" cy="0"/>
        </a:xfrm>
      </p:grpSpPr>
      <p:sp>
        <p:nvSpPr>
          <p:cNvPr id="391" name="Google Shape;391;p67"/>
          <p:cNvSpPr/>
          <p:nvPr/>
        </p:nvSpPr>
        <p:spPr>
          <a:xfrm>
            <a:off x="504000" y="2482560"/>
            <a:ext cx="9068100" cy="945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US" sz="5000">
                <a:solidFill>
                  <a:srgbClr val="FFFFFF"/>
                </a:solidFill>
                <a:latin typeface="Space Mono"/>
                <a:ea typeface="Space Mono"/>
                <a:cs typeface="Space Mono"/>
                <a:sym typeface="Space Mono"/>
              </a:rPr>
              <a:t>Questions &amp; Answers</a:t>
            </a:r>
            <a:endParaRPr b="1" i="0" sz="5000" u="none" cap="none" strike="noStrike">
              <a:solidFill>
                <a:srgbClr val="FFFFFF"/>
              </a:solidFill>
              <a:latin typeface="Space Mono"/>
              <a:ea typeface="Space Mono"/>
              <a:cs typeface="Space Mono"/>
              <a:sym typeface="Space Mon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5" name="Shape 395"/>
        <p:cNvGrpSpPr/>
        <p:nvPr/>
      </p:nvGrpSpPr>
      <p:grpSpPr>
        <a:xfrm>
          <a:off x="0" y="0"/>
          <a:ext cx="0" cy="0"/>
          <a:chOff x="0" y="0"/>
          <a:chExt cx="0" cy="0"/>
        </a:xfrm>
      </p:grpSpPr>
      <p:sp>
        <p:nvSpPr>
          <p:cNvPr id="396" name="Google Shape;396;p68"/>
          <p:cNvSpPr/>
          <p:nvPr/>
        </p:nvSpPr>
        <p:spPr>
          <a:xfrm>
            <a:off x="504000" y="226080"/>
            <a:ext cx="9068040" cy="94572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i="0" lang="en-US" sz="3000" u="none" cap="none" strike="noStrike">
                <a:solidFill>
                  <a:srgbClr val="FFFFFF"/>
                </a:solidFill>
                <a:latin typeface="Space Mono"/>
                <a:ea typeface="Space Mono"/>
                <a:cs typeface="Space Mono"/>
                <a:sym typeface="Space Mono"/>
              </a:rPr>
              <a:t>Link Join</a:t>
            </a:r>
            <a:endParaRPr i="0" sz="3000" u="none" cap="none" strike="noStrike">
              <a:solidFill>
                <a:srgbClr val="FFFFFF"/>
              </a:solidFill>
              <a:latin typeface="Space Mono"/>
              <a:ea typeface="Space Mono"/>
              <a:cs typeface="Space Mono"/>
              <a:sym typeface="Space Mono"/>
            </a:endParaRPr>
          </a:p>
        </p:txBody>
      </p:sp>
      <p:sp>
        <p:nvSpPr>
          <p:cNvPr id="397" name="Google Shape;397;p68"/>
          <p:cNvSpPr/>
          <p:nvPr/>
        </p:nvSpPr>
        <p:spPr>
          <a:xfrm>
            <a:off x="1371600" y="2482560"/>
            <a:ext cx="6509880" cy="9457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i="0" lang="en-US" sz="2500" u="none" cap="none" strike="noStrike">
                <a:solidFill>
                  <a:srgbClr val="FFFFFF"/>
                </a:solidFill>
                <a:latin typeface="Space Mono"/>
                <a:ea typeface="Space Mono"/>
                <a:cs typeface="Space Mono"/>
                <a:sym typeface="Space Mono"/>
              </a:rPr>
              <a:t>Link :</a:t>
            </a:r>
            <a:r>
              <a:rPr i="0" lang="en-US" sz="2500" u="none" cap="none" strike="noStrike">
                <a:solidFill>
                  <a:srgbClr val="000000"/>
                </a:solidFill>
                <a:latin typeface="Space Mono"/>
                <a:ea typeface="Space Mono"/>
                <a:cs typeface="Space Mono"/>
                <a:sym typeface="Space Mono"/>
              </a:rPr>
              <a:t> </a:t>
            </a:r>
            <a:r>
              <a:rPr i="0" lang="en-US" sz="2500" u="sng" cap="none" strike="noStrike">
                <a:solidFill>
                  <a:schemeClr val="hlink"/>
                </a:solidFill>
                <a:latin typeface="Space Mono"/>
                <a:ea typeface="Space Mono"/>
                <a:cs typeface="Space Mono"/>
                <a:sym typeface="Space Mono"/>
                <a:hlinkClick r:id="rId3"/>
              </a:rPr>
              <a:t>https://t.me/officialicwr</a:t>
            </a:r>
            <a:endParaRPr i="0" sz="2500" u="none" cap="none" strike="noStrike">
              <a:latin typeface="Space Mono"/>
              <a:ea typeface="Space Mono"/>
              <a:cs typeface="Space Mono"/>
              <a:sym typeface="Space Mon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01" name="Shape 401"/>
        <p:cNvGrpSpPr/>
        <p:nvPr/>
      </p:nvGrpSpPr>
      <p:grpSpPr>
        <a:xfrm>
          <a:off x="0" y="0"/>
          <a:ext cx="0" cy="0"/>
          <a:chOff x="0" y="0"/>
          <a:chExt cx="0" cy="0"/>
        </a:xfrm>
      </p:grpSpPr>
      <p:sp>
        <p:nvSpPr>
          <p:cNvPr id="402" name="Google Shape;402;p69"/>
          <p:cNvSpPr/>
          <p:nvPr/>
        </p:nvSpPr>
        <p:spPr>
          <a:xfrm>
            <a:off x="504000" y="2482560"/>
            <a:ext cx="9068040" cy="94572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i="0" lang="en-US" sz="5000" u="none" cap="none" strike="noStrike">
                <a:solidFill>
                  <a:srgbClr val="FFFFFF"/>
                </a:solidFill>
                <a:latin typeface="Space Mono"/>
                <a:ea typeface="Space Mono"/>
                <a:cs typeface="Space Mono"/>
                <a:sym typeface="Space Mono"/>
              </a:rPr>
              <a:t>Terimakasih</a:t>
            </a:r>
            <a:endParaRPr i="0" sz="5000" u="none" cap="none" strike="noStrike">
              <a:solidFill>
                <a:srgbClr val="FFFFFF"/>
              </a:solidFill>
              <a:latin typeface="Space Mono"/>
              <a:ea typeface="Space Mono"/>
              <a:cs typeface="Space Mono"/>
              <a:sym typeface="Space Mon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41" name="Shape 141"/>
        <p:cNvGrpSpPr/>
        <p:nvPr/>
      </p:nvGrpSpPr>
      <p:grpSpPr>
        <a:xfrm>
          <a:off x="0" y="0"/>
          <a:ext cx="0" cy="0"/>
          <a:chOff x="0" y="0"/>
          <a:chExt cx="0" cy="0"/>
        </a:xfrm>
      </p:grpSpPr>
      <p:sp>
        <p:nvSpPr>
          <p:cNvPr id="142" name="Google Shape;142;p31"/>
          <p:cNvSpPr/>
          <p:nvPr/>
        </p:nvSpPr>
        <p:spPr>
          <a:xfrm>
            <a:off x="503640" y="225720"/>
            <a:ext cx="9068040" cy="94572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i="0" lang="en-US" sz="3000" u="none" cap="none" strike="noStrike">
                <a:solidFill>
                  <a:srgbClr val="FFFFFF"/>
                </a:solidFill>
                <a:latin typeface="Space Mono"/>
                <a:ea typeface="Space Mono"/>
                <a:cs typeface="Space Mono"/>
                <a:sym typeface="Space Mono"/>
              </a:rPr>
              <a:t>Apa itu MITM ?</a:t>
            </a:r>
            <a:endParaRPr i="0" sz="3000" u="none" cap="none" strike="noStrike">
              <a:solidFill>
                <a:srgbClr val="FFFFFF"/>
              </a:solidFill>
              <a:latin typeface="Space Mono"/>
              <a:ea typeface="Space Mono"/>
              <a:cs typeface="Space Mono"/>
              <a:sym typeface="Space Mono"/>
            </a:endParaRPr>
          </a:p>
        </p:txBody>
      </p:sp>
      <p:sp>
        <p:nvSpPr>
          <p:cNvPr id="143" name="Google Shape;143;p31"/>
          <p:cNvSpPr/>
          <p:nvPr/>
        </p:nvSpPr>
        <p:spPr>
          <a:xfrm>
            <a:off x="503640" y="1326240"/>
            <a:ext cx="9068040" cy="32871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pace Mono"/>
              <a:ea typeface="Space Mono"/>
              <a:cs typeface="Space Mono"/>
              <a:sym typeface="Space Mono"/>
            </a:endParaRPr>
          </a:p>
        </p:txBody>
      </p:sp>
      <p:sp>
        <p:nvSpPr>
          <p:cNvPr id="144" name="Google Shape;144;p31"/>
          <p:cNvSpPr/>
          <p:nvPr/>
        </p:nvSpPr>
        <p:spPr>
          <a:xfrm>
            <a:off x="502920" y="1841400"/>
            <a:ext cx="9068760" cy="2331000"/>
          </a:xfrm>
          <a:prstGeom prst="rect">
            <a:avLst/>
          </a:prstGeom>
          <a:noFill/>
          <a:ln>
            <a:noFill/>
          </a:ln>
        </p:spPr>
        <p:txBody>
          <a:bodyPr anchorCtr="0" anchor="t" bIns="0" lIns="0" spcFirstLastPara="1" rIns="0" wrap="square" tIns="0">
            <a:noAutofit/>
          </a:bodyPr>
          <a:lstStyle/>
          <a:p>
            <a:pPr indent="457200" lvl="0" marL="457200" marR="0" rtl="0" algn="l">
              <a:lnSpc>
                <a:spcPct val="100000"/>
              </a:lnSpc>
              <a:spcBef>
                <a:spcPts val="0"/>
              </a:spcBef>
              <a:spcAft>
                <a:spcPts val="0"/>
              </a:spcAft>
              <a:buNone/>
            </a:pPr>
            <a:r>
              <a:rPr i="0" lang="en-US" sz="2000" u="none" cap="none" strike="noStrike">
                <a:solidFill>
                  <a:schemeClr val="lt1"/>
                </a:solidFill>
                <a:latin typeface="Space Mono"/>
                <a:ea typeface="Space Mono"/>
                <a:cs typeface="Space Mono"/>
                <a:sym typeface="Space Mono"/>
              </a:rPr>
              <a:t>MITM (Man-In-The-Middle) Attack atau serangan Man In The Middle adalah jenis serangan keamanan di mana penyerang menempatkan dirinya di antara dua pihak yang berkomunikasi, seringkali tanpa sepengetahuan keduanya. Dengan posisi ini, penyerang dapat memantau, mengubah, atau bahkan mencuri informasi yang dikirimkan antara dua pihak tersebut.</a:t>
            </a:r>
            <a:endParaRPr i="0" sz="2000" u="none" cap="none" strike="noStrike">
              <a:solidFill>
                <a:schemeClr val="lt1"/>
              </a:solidFill>
              <a:latin typeface="Space Mono"/>
              <a:ea typeface="Space Mono"/>
              <a:cs typeface="Space Mono"/>
              <a:sym typeface="Space Mon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48" name="Shape 148"/>
        <p:cNvGrpSpPr/>
        <p:nvPr/>
      </p:nvGrpSpPr>
      <p:grpSpPr>
        <a:xfrm>
          <a:off x="0" y="0"/>
          <a:ext cx="0" cy="0"/>
          <a:chOff x="0" y="0"/>
          <a:chExt cx="0" cy="0"/>
        </a:xfrm>
      </p:grpSpPr>
      <p:sp>
        <p:nvSpPr>
          <p:cNvPr id="149" name="Google Shape;149;p32"/>
          <p:cNvSpPr/>
          <p:nvPr/>
        </p:nvSpPr>
        <p:spPr>
          <a:xfrm>
            <a:off x="503640" y="225720"/>
            <a:ext cx="9068040" cy="94572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i="0" lang="en-US" sz="2500" u="none" cap="none" strike="noStrike">
                <a:solidFill>
                  <a:srgbClr val="FFFFFF"/>
                </a:solidFill>
                <a:latin typeface="Space Mono"/>
                <a:ea typeface="Space Mono"/>
                <a:cs typeface="Space Mono"/>
                <a:sym typeface="Space Mono"/>
              </a:rPr>
              <a:t>Bagaimana </a:t>
            </a:r>
            <a:r>
              <a:rPr b="1" lang="en-US" sz="2500">
                <a:solidFill>
                  <a:srgbClr val="FFFFFF"/>
                </a:solidFill>
                <a:latin typeface="Space Mono"/>
                <a:ea typeface="Space Mono"/>
                <a:cs typeface="Space Mono"/>
                <a:sym typeface="Space Mono"/>
              </a:rPr>
              <a:t>C</a:t>
            </a:r>
            <a:r>
              <a:rPr b="1" i="0" lang="en-US" sz="2500" u="none" cap="none" strike="noStrike">
                <a:solidFill>
                  <a:srgbClr val="FFFFFF"/>
                </a:solidFill>
                <a:latin typeface="Space Mono"/>
                <a:ea typeface="Space Mono"/>
                <a:cs typeface="Space Mono"/>
                <a:sym typeface="Space Mono"/>
              </a:rPr>
              <a:t>ara MITM </a:t>
            </a:r>
            <a:r>
              <a:rPr b="1" lang="en-US" sz="2500">
                <a:solidFill>
                  <a:srgbClr val="FFFFFF"/>
                </a:solidFill>
                <a:latin typeface="Space Mono"/>
                <a:ea typeface="Space Mono"/>
                <a:cs typeface="Space Mono"/>
                <a:sym typeface="Space Mono"/>
              </a:rPr>
              <a:t>B</a:t>
            </a:r>
            <a:r>
              <a:rPr b="1" i="0" lang="en-US" sz="2500" u="none" cap="none" strike="noStrike">
                <a:solidFill>
                  <a:srgbClr val="FFFFFF"/>
                </a:solidFill>
                <a:latin typeface="Space Mono"/>
                <a:ea typeface="Space Mono"/>
                <a:cs typeface="Space Mono"/>
                <a:sym typeface="Space Mono"/>
              </a:rPr>
              <a:t>ekerja ?</a:t>
            </a:r>
            <a:endParaRPr i="0" sz="2500" u="none" cap="none" strike="noStrike">
              <a:solidFill>
                <a:srgbClr val="FFFFFF"/>
              </a:solidFill>
              <a:latin typeface="Space Mono"/>
              <a:ea typeface="Space Mono"/>
              <a:cs typeface="Space Mono"/>
              <a:sym typeface="Space Mono"/>
            </a:endParaRPr>
          </a:p>
        </p:txBody>
      </p:sp>
      <p:sp>
        <p:nvSpPr>
          <p:cNvPr id="150" name="Google Shape;150;p32"/>
          <p:cNvSpPr/>
          <p:nvPr/>
        </p:nvSpPr>
        <p:spPr>
          <a:xfrm>
            <a:off x="503640" y="1326240"/>
            <a:ext cx="9068040" cy="32871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1" name="Google Shape;151;p32"/>
          <p:cNvPicPr preferRelativeResize="0"/>
          <p:nvPr/>
        </p:nvPicPr>
        <p:blipFill rotWithShape="1">
          <a:blip r:embed="rId3">
            <a:alphaModFix/>
          </a:blip>
          <a:srcRect b="0" l="0" r="0" t="0"/>
          <a:stretch/>
        </p:blipFill>
        <p:spPr>
          <a:xfrm>
            <a:off x="1771200" y="1270080"/>
            <a:ext cx="6534720" cy="3920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55" name="Shape 155"/>
        <p:cNvGrpSpPr/>
        <p:nvPr/>
      </p:nvGrpSpPr>
      <p:grpSpPr>
        <a:xfrm>
          <a:off x="0" y="0"/>
          <a:ext cx="0" cy="0"/>
          <a:chOff x="0" y="0"/>
          <a:chExt cx="0" cy="0"/>
        </a:xfrm>
      </p:grpSpPr>
      <p:sp>
        <p:nvSpPr>
          <p:cNvPr id="156" name="Google Shape;156;p33"/>
          <p:cNvSpPr/>
          <p:nvPr/>
        </p:nvSpPr>
        <p:spPr>
          <a:xfrm>
            <a:off x="503640" y="225720"/>
            <a:ext cx="9068040" cy="94572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i="0" lang="en-US" sz="3000" u="none" cap="none" strike="noStrike">
                <a:solidFill>
                  <a:srgbClr val="FFFFFF"/>
                </a:solidFill>
                <a:latin typeface="Space Mono"/>
                <a:ea typeface="Space Mono"/>
                <a:cs typeface="Space Mono"/>
                <a:sym typeface="Space Mono"/>
              </a:rPr>
              <a:t>Apa itu ARP Spoofing ?</a:t>
            </a:r>
            <a:endParaRPr i="0" sz="3000" u="none" cap="none" strike="noStrike">
              <a:solidFill>
                <a:srgbClr val="FFFFFF"/>
              </a:solidFill>
              <a:latin typeface="Space Mono"/>
              <a:ea typeface="Space Mono"/>
              <a:cs typeface="Space Mono"/>
              <a:sym typeface="Space Mono"/>
            </a:endParaRPr>
          </a:p>
        </p:txBody>
      </p:sp>
      <p:sp>
        <p:nvSpPr>
          <p:cNvPr id="157" name="Google Shape;157;p33"/>
          <p:cNvSpPr/>
          <p:nvPr/>
        </p:nvSpPr>
        <p:spPr>
          <a:xfrm>
            <a:off x="503640" y="1326240"/>
            <a:ext cx="9068040" cy="32871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pace Mono"/>
              <a:ea typeface="Space Mono"/>
              <a:cs typeface="Space Mono"/>
              <a:sym typeface="Space Mono"/>
            </a:endParaRPr>
          </a:p>
        </p:txBody>
      </p:sp>
      <p:sp>
        <p:nvSpPr>
          <p:cNvPr id="158" name="Google Shape;158;p33"/>
          <p:cNvSpPr/>
          <p:nvPr/>
        </p:nvSpPr>
        <p:spPr>
          <a:xfrm>
            <a:off x="502920" y="1841400"/>
            <a:ext cx="9068700" cy="2331000"/>
          </a:xfrm>
          <a:prstGeom prst="rect">
            <a:avLst/>
          </a:prstGeom>
          <a:noFill/>
          <a:ln>
            <a:noFill/>
          </a:ln>
        </p:spPr>
        <p:txBody>
          <a:bodyPr anchorCtr="0" anchor="t" bIns="0" lIns="0" spcFirstLastPara="1" rIns="0" wrap="square" tIns="0">
            <a:noAutofit/>
          </a:bodyPr>
          <a:lstStyle/>
          <a:p>
            <a:pPr indent="457200" lvl="0" marL="457200" marR="0" rtl="0" algn="l">
              <a:lnSpc>
                <a:spcPct val="100000"/>
              </a:lnSpc>
              <a:spcBef>
                <a:spcPts val="0"/>
              </a:spcBef>
              <a:spcAft>
                <a:spcPts val="0"/>
              </a:spcAft>
              <a:buNone/>
            </a:pPr>
            <a:r>
              <a:rPr i="0" lang="en-US" sz="1500" u="none" cap="none" strike="noStrike">
                <a:solidFill>
                  <a:schemeClr val="lt1"/>
                </a:solidFill>
                <a:latin typeface="Space Mono"/>
                <a:ea typeface="Space Mono"/>
                <a:cs typeface="Space Mono"/>
                <a:sym typeface="Space Mono"/>
              </a:rPr>
              <a:t>ARP Spoofing adalah teknik di mana penyerang memalsukan atau menyamar informasi dalam protokol ARP (Address Resolution Protocol) saat berkomunikasi dalam suatu jaringan lokal. Dalam serangan ARP Spoofing, penyerang berusaha untuk memanipulasi tabel ARP perangkat dalam jaringan, mengirimkan paket ARP palsu yang menyatakan bahwa alamat MAC yang sesungguhnya terkait dengan alamat IP tertentu telah berubah. Pada materi kali ini, kita akan membahas penggunaan teknik ini untuk sniffing dan memanipulasi alamat IP kita sehingga tampak seolah-olah menjadi IP Gateway, tempat lalu lintas paket jaringan berlangsung.</a:t>
            </a:r>
            <a:endParaRPr i="0" sz="1500" u="none" cap="none" strike="noStrike">
              <a:solidFill>
                <a:schemeClr val="lt1"/>
              </a:solidFill>
              <a:latin typeface="Space Mono"/>
              <a:ea typeface="Space Mono"/>
              <a:cs typeface="Space Mono"/>
              <a:sym typeface="Space Mon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62" name="Shape 162"/>
        <p:cNvGrpSpPr/>
        <p:nvPr/>
      </p:nvGrpSpPr>
      <p:grpSpPr>
        <a:xfrm>
          <a:off x="0" y="0"/>
          <a:ext cx="0" cy="0"/>
          <a:chOff x="0" y="0"/>
          <a:chExt cx="0" cy="0"/>
        </a:xfrm>
      </p:grpSpPr>
      <p:sp>
        <p:nvSpPr>
          <p:cNvPr id="163" name="Google Shape;163;p34"/>
          <p:cNvSpPr/>
          <p:nvPr/>
        </p:nvSpPr>
        <p:spPr>
          <a:xfrm>
            <a:off x="503640" y="225720"/>
            <a:ext cx="9068040" cy="94572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i="0" lang="en-US" sz="3000" u="none" cap="none" strike="noStrike">
                <a:solidFill>
                  <a:srgbClr val="FFFFFF"/>
                </a:solidFill>
                <a:latin typeface="Space Mono"/>
                <a:ea typeface="Space Mono"/>
                <a:cs typeface="Space Mono"/>
                <a:sym typeface="Space Mono"/>
              </a:rPr>
              <a:t>Bagaimana ARP Spoofing </a:t>
            </a:r>
            <a:r>
              <a:rPr b="1" lang="en-US" sz="3000">
                <a:solidFill>
                  <a:srgbClr val="FFFFFF"/>
                </a:solidFill>
                <a:latin typeface="Space Mono"/>
                <a:ea typeface="Space Mono"/>
                <a:cs typeface="Space Mono"/>
                <a:sym typeface="Space Mono"/>
              </a:rPr>
              <a:t>B</a:t>
            </a:r>
            <a:r>
              <a:rPr b="1" i="0" lang="en-US" sz="3000" u="none" cap="none" strike="noStrike">
                <a:solidFill>
                  <a:srgbClr val="FFFFFF"/>
                </a:solidFill>
                <a:latin typeface="Space Mono"/>
                <a:ea typeface="Space Mono"/>
                <a:cs typeface="Space Mono"/>
                <a:sym typeface="Space Mono"/>
              </a:rPr>
              <a:t>ekerja ?</a:t>
            </a:r>
            <a:endParaRPr i="0" sz="3000" u="none" cap="none" strike="noStrike">
              <a:solidFill>
                <a:srgbClr val="FFFFFF"/>
              </a:solidFill>
              <a:latin typeface="Space Mono"/>
              <a:ea typeface="Space Mono"/>
              <a:cs typeface="Space Mono"/>
              <a:sym typeface="Space Mono"/>
            </a:endParaRPr>
          </a:p>
        </p:txBody>
      </p:sp>
      <p:sp>
        <p:nvSpPr>
          <p:cNvPr id="164" name="Google Shape;164;p34"/>
          <p:cNvSpPr/>
          <p:nvPr/>
        </p:nvSpPr>
        <p:spPr>
          <a:xfrm>
            <a:off x="503640" y="1326240"/>
            <a:ext cx="9068040" cy="32871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5" name="Google Shape;165;p34"/>
          <p:cNvPicPr preferRelativeResize="0"/>
          <p:nvPr/>
        </p:nvPicPr>
        <p:blipFill rotWithShape="1">
          <a:blip r:embed="rId3">
            <a:alphaModFix/>
          </a:blip>
          <a:srcRect b="0" l="0" r="0" t="0"/>
          <a:stretch/>
        </p:blipFill>
        <p:spPr>
          <a:xfrm>
            <a:off x="1443240" y="1195200"/>
            <a:ext cx="7190640" cy="392904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69" name="Shape 169"/>
        <p:cNvGrpSpPr/>
        <p:nvPr/>
      </p:nvGrpSpPr>
      <p:grpSpPr>
        <a:xfrm>
          <a:off x="0" y="0"/>
          <a:ext cx="0" cy="0"/>
          <a:chOff x="0" y="0"/>
          <a:chExt cx="0" cy="0"/>
        </a:xfrm>
      </p:grpSpPr>
      <p:sp>
        <p:nvSpPr>
          <p:cNvPr id="170" name="Google Shape;170;p35"/>
          <p:cNvSpPr/>
          <p:nvPr/>
        </p:nvSpPr>
        <p:spPr>
          <a:xfrm>
            <a:off x="503640" y="225720"/>
            <a:ext cx="9068040" cy="94572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US" sz="3000">
                <a:solidFill>
                  <a:srgbClr val="FFFFFF"/>
                </a:solidFill>
                <a:latin typeface="Space Mono"/>
                <a:ea typeface="Space Mono"/>
                <a:cs typeface="Space Mono"/>
                <a:sym typeface="Space Mono"/>
              </a:rPr>
              <a:t>Tools yang Digunakan untuk ARP Spoofing</a:t>
            </a:r>
            <a:endParaRPr i="0" sz="3000" u="none" cap="none" strike="noStrike">
              <a:solidFill>
                <a:srgbClr val="FFFFFF"/>
              </a:solidFill>
              <a:latin typeface="Space Mono"/>
              <a:ea typeface="Space Mono"/>
              <a:cs typeface="Space Mono"/>
              <a:sym typeface="Space Mono"/>
            </a:endParaRPr>
          </a:p>
        </p:txBody>
      </p:sp>
      <p:sp>
        <p:nvSpPr>
          <p:cNvPr id="171" name="Google Shape;171;p35"/>
          <p:cNvSpPr/>
          <p:nvPr/>
        </p:nvSpPr>
        <p:spPr>
          <a:xfrm>
            <a:off x="503640" y="1326240"/>
            <a:ext cx="9068040" cy="32871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pace Mono"/>
              <a:ea typeface="Space Mono"/>
              <a:cs typeface="Space Mono"/>
              <a:sym typeface="Space Mono"/>
            </a:endParaRPr>
          </a:p>
        </p:txBody>
      </p:sp>
      <p:sp>
        <p:nvSpPr>
          <p:cNvPr id="172" name="Google Shape;172;p35"/>
          <p:cNvSpPr/>
          <p:nvPr/>
        </p:nvSpPr>
        <p:spPr>
          <a:xfrm>
            <a:off x="502920" y="1841400"/>
            <a:ext cx="9068760" cy="2958840"/>
          </a:xfrm>
          <a:prstGeom prst="rect">
            <a:avLst/>
          </a:prstGeom>
          <a:noFill/>
          <a:ln>
            <a:noFill/>
          </a:ln>
        </p:spPr>
        <p:txBody>
          <a:bodyPr anchorCtr="0" anchor="t" bIns="0" lIns="0" spcFirstLastPara="1" rIns="0" wrap="square" tIns="0">
            <a:noAutofit/>
          </a:bodyPr>
          <a:lstStyle/>
          <a:p>
            <a:pPr indent="-415638" lvl="0" marL="432000" marR="0" rtl="0" algn="l">
              <a:lnSpc>
                <a:spcPct val="100000"/>
              </a:lnSpc>
              <a:spcBef>
                <a:spcPts val="0"/>
              </a:spcBef>
              <a:spcAft>
                <a:spcPts val="0"/>
              </a:spcAft>
              <a:buClr>
                <a:schemeClr val="lt1"/>
              </a:buClr>
              <a:buSzPts val="2500"/>
              <a:buFont typeface="Space Mono"/>
              <a:buChar char="●"/>
            </a:pPr>
            <a:r>
              <a:rPr i="0" lang="en-US" sz="2500" u="none" cap="none" strike="noStrike">
                <a:solidFill>
                  <a:schemeClr val="lt1"/>
                </a:solidFill>
                <a:latin typeface="Space Mono"/>
                <a:ea typeface="Space Mono"/>
                <a:cs typeface="Space Mono"/>
                <a:sym typeface="Space Mono"/>
              </a:rPr>
              <a:t>Arpspoof</a:t>
            </a:r>
            <a:endParaRPr i="0" sz="2500" u="none" cap="none" strike="noStrike">
              <a:solidFill>
                <a:schemeClr val="lt1"/>
              </a:solidFill>
              <a:latin typeface="Space Mono"/>
              <a:ea typeface="Space Mono"/>
              <a:cs typeface="Space Mono"/>
              <a:sym typeface="Space Mono"/>
            </a:endParaRPr>
          </a:p>
          <a:p>
            <a:pPr indent="-415638" lvl="0" marL="432000" marR="0" rtl="0" algn="l">
              <a:lnSpc>
                <a:spcPct val="100000"/>
              </a:lnSpc>
              <a:spcBef>
                <a:spcPts val="1417"/>
              </a:spcBef>
              <a:spcAft>
                <a:spcPts val="0"/>
              </a:spcAft>
              <a:buClr>
                <a:schemeClr val="lt1"/>
              </a:buClr>
              <a:buSzPts val="2500"/>
              <a:buFont typeface="Space Mono"/>
              <a:buChar char="●"/>
            </a:pPr>
            <a:r>
              <a:rPr i="0" lang="en-US" sz="2500" u="none" cap="none" strike="noStrike">
                <a:solidFill>
                  <a:schemeClr val="lt1"/>
                </a:solidFill>
                <a:latin typeface="Space Mono"/>
                <a:ea typeface="Space Mono"/>
                <a:cs typeface="Space Mono"/>
                <a:sym typeface="Space Mono"/>
              </a:rPr>
              <a:t>Ettercap</a:t>
            </a:r>
            <a:endParaRPr i="0" sz="2500" u="none" cap="none" strike="noStrike">
              <a:solidFill>
                <a:schemeClr val="lt1"/>
              </a:solidFill>
              <a:latin typeface="Space Mono"/>
              <a:ea typeface="Space Mono"/>
              <a:cs typeface="Space Mono"/>
              <a:sym typeface="Space Mono"/>
            </a:endParaRPr>
          </a:p>
          <a:p>
            <a:pPr indent="-415638" lvl="0" marL="432000" marR="0" rtl="0" algn="l">
              <a:lnSpc>
                <a:spcPct val="100000"/>
              </a:lnSpc>
              <a:spcBef>
                <a:spcPts val="1417"/>
              </a:spcBef>
              <a:spcAft>
                <a:spcPts val="0"/>
              </a:spcAft>
              <a:buClr>
                <a:schemeClr val="lt1"/>
              </a:buClr>
              <a:buSzPts val="2500"/>
              <a:buFont typeface="Space Mono"/>
              <a:buChar char="●"/>
            </a:pPr>
            <a:r>
              <a:rPr i="0" lang="en-US" sz="2500" u="none" cap="none" strike="noStrike">
                <a:solidFill>
                  <a:schemeClr val="lt1"/>
                </a:solidFill>
                <a:latin typeface="Space Mono"/>
                <a:ea typeface="Space Mono"/>
                <a:cs typeface="Space Mono"/>
                <a:sym typeface="Space Mono"/>
              </a:rPr>
              <a:t>Arpoison</a:t>
            </a:r>
            <a:endParaRPr i="0" sz="2500" u="none" cap="none" strike="noStrike">
              <a:solidFill>
                <a:schemeClr val="lt1"/>
              </a:solidFill>
              <a:latin typeface="Space Mono"/>
              <a:ea typeface="Space Mono"/>
              <a:cs typeface="Space Mono"/>
              <a:sym typeface="Space Mono"/>
            </a:endParaRPr>
          </a:p>
          <a:p>
            <a:pPr indent="-415638" lvl="0" marL="432000" marR="0" rtl="0" algn="l">
              <a:lnSpc>
                <a:spcPct val="100000"/>
              </a:lnSpc>
              <a:spcBef>
                <a:spcPts val="1417"/>
              </a:spcBef>
              <a:spcAft>
                <a:spcPts val="0"/>
              </a:spcAft>
              <a:buClr>
                <a:schemeClr val="lt1"/>
              </a:buClr>
              <a:buSzPts val="2500"/>
              <a:buFont typeface="Space Mono"/>
              <a:buChar char="●"/>
            </a:pPr>
            <a:r>
              <a:rPr i="0" lang="en-US" sz="2500" u="none" cap="none" strike="noStrike">
                <a:solidFill>
                  <a:schemeClr val="lt1"/>
                </a:solidFill>
                <a:latin typeface="Space Mono"/>
                <a:ea typeface="Space Mono"/>
                <a:cs typeface="Space Mono"/>
                <a:sym typeface="Space Mono"/>
              </a:rPr>
              <a:t>Cain &amp; Abel</a:t>
            </a:r>
            <a:endParaRPr i="0" sz="2500" u="none" cap="none" strike="noStrike">
              <a:solidFill>
                <a:schemeClr val="lt1"/>
              </a:solidFill>
              <a:latin typeface="Space Mono"/>
              <a:ea typeface="Space Mono"/>
              <a:cs typeface="Space Mono"/>
              <a:sym typeface="Space Mono"/>
            </a:endParaRPr>
          </a:p>
          <a:p>
            <a:pPr indent="-415638" lvl="0" marL="432000" marR="0" rtl="0" algn="l">
              <a:lnSpc>
                <a:spcPct val="100000"/>
              </a:lnSpc>
              <a:spcBef>
                <a:spcPts val="1417"/>
              </a:spcBef>
              <a:spcAft>
                <a:spcPts val="0"/>
              </a:spcAft>
              <a:buClr>
                <a:schemeClr val="lt1"/>
              </a:buClr>
              <a:buSzPts val="2500"/>
              <a:buFont typeface="Space Mono"/>
              <a:buChar char="●"/>
            </a:pPr>
            <a:r>
              <a:rPr i="0" lang="en-US" sz="2500" u="none" cap="none" strike="noStrike">
                <a:solidFill>
                  <a:schemeClr val="lt1"/>
                </a:solidFill>
                <a:latin typeface="Space Mono"/>
                <a:ea typeface="Space Mono"/>
                <a:cs typeface="Space Mono"/>
                <a:sym typeface="Space Mono"/>
              </a:rPr>
              <a:t>R-Spoof</a:t>
            </a:r>
            <a:endParaRPr i="0" sz="2500" u="none" cap="none" strike="noStrike">
              <a:solidFill>
                <a:schemeClr val="lt1"/>
              </a:solidFill>
              <a:latin typeface="Space Mono"/>
              <a:ea typeface="Space Mono"/>
              <a:cs typeface="Space Mono"/>
              <a:sym typeface="Space Mono"/>
            </a:endParaRPr>
          </a:p>
          <a:p>
            <a:pPr indent="-415638" lvl="0" marL="432000" marR="0" rtl="0" algn="l">
              <a:lnSpc>
                <a:spcPct val="100000"/>
              </a:lnSpc>
              <a:spcBef>
                <a:spcPts val="1417"/>
              </a:spcBef>
              <a:spcAft>
                <a:spcPts val="0"/>
              </a:spcAft>
              <a:buClr>
                <a:schemeClr val="lt1"/>
              </a:buClr>
              <a:buSzPts val="2500"/>
              <a:buFont typeface="Space Mono"/>
              <a:buChar char="●"/>
            </a:pPr>
            <a:r>
              <a:rPr i="0" lang="en-US" sz="2500" u="none" cap="none" strike="noStrike">
                <a:solidFill>
                  <a:schemeClr val="lt1"/>
                </a:solidFill>
                <a:latin typeface="Space Mono"/>
                <a:ea typeface="Space Mono"/>
                <a:cs typeface="Space Mono"/>
                <a:sym typeface="Space Mono"/>
              </a:rPr>
              <a:t>Etc</a:t>
            </a:r>
            <a:endParaRPr i="0" sz="2500" u="none" cap="none" strike="noStrike">
              <a:solidFill>
                <a:schemeClr val="lt1"/>
              </a:solidFill>
              <a:latin typeface="Space Mono"/>
              <a:ea typeface="Space Mono"/>
              <a:cs typeface="Space Mono"/>
              <a:sym typeface="Space Mono"/>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